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73" r:id="rId7"/>
    <p:sldId id="260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russianchurchcheltenham.org.uk/wp-content/uploads/2013/10/god-rays_5304020549-for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547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6482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ln w="28575">
                  <a:solidFill>
                    <a:srgbClr val="C00000"/>
                  </a:solidFill>
                </a:ln>
                <a:solidFill>
                  <a:srgbClr val="FFC000"/>
                </a:solidFill>
                <a:latin typeface="DFPKanTingLiu-B5-AZ" pitchFamily="66" charset="-120"/>
                <a:ea typeface="DFPKanTingLiu-B5-AZ" pitchFamily="66" charset="-120"/>
              </a:rPr>
              <a:t>回應主的恩召</a:t>
            </a:r>
            <a:endParaRPr lang="en-US" dirty="0">
              <a:ln w="28575">
                <a:solidFill>
                  <a:srgbClr val="C00000"/>
                </a:solidFill>
              </a:ln>
              <a:solidFill>
                <a:srgbClr val="FFC000"/>
              </a:solidFill>
              <a:latin typeface="DFPKanTingLiu-B5-AZ" pitchFamily="66" charset="-120"/>
              <a:ea typeface="DFPKanTingLiu-B5-AZ" pitchFamily="66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三</a:t>
            </a:r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活出恩召的動力：有了還要加上</a:t>
            </a:r>
            <a:endParaRPr lang="en-US" sz="40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正因這緣故，你們要分外的殷勤；有了信心，又要加上德行；有了德行，</a:t>
            </a:r>
            <a:r>
              <a:rPr lang="zh-TW" altLang="en-US" sz="44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又要加上知識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有了知識，又要加上節制；有了節制，又要加上忍耐；有了忍耐，又要加上虔敬；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有了虔敬，又要加上愛弟兄的心；有了愛弟兄的心，又要加上愛眾人的心；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三</a:t>
            </a:r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活出恩召的動力：有了還要加上</a:t>
            </a:r>
            <a:endParaRPr lang="en-US" sz="40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正因這緣故，你們要分外的殷勤；有了信心，又要加上德行；有了德行，又要加上知識；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</a:t>
            </a:r>
            <a:r>
              <a:rPr lang="zh-TW" altLang="en-US" sz="44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又要加上節制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；有了節制，又要加上忍耐；有了忍耐，又要加上虔敬；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有了虔敬，又要加上愛弟兄的心；有了愛弟兄的心，又要加上愛眾人的心；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三</a:t>
            </a:r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活出恩召的動力：有了還要加上</a:t>
            </a:r>
            <a:endParaRPr lang="en-US" sz="40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正因這緣故，你們要分外的殷勤；有了信心，又要加上德行；有了德行，又要加上知識；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有了知識，又要加上節制；有了節制，</a:t>
            </a:r>
            <a:r>
              <a:rPr lang="zh-TW" altLang="en-US" sz="44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又要加上忍耐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；有了忍耐，又要加上虔敬；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有了虔敬，又要加上愛弟兄的心；有了愛弟兄的心，又要加上愛眾人的心；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三</a:t>
            </a:r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活出恩召的動力：有了還要加上</a:t>
            </a:r>
            <a:endParaRPr lang="en-US" sz="40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正因這緣故，你們要分外的殷勤；有了信心，又要加上德行；有了德行，又要加上知識；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有了知識，又要加上節制；有了節制，又要加上忍耐；有了忍耐，</a:t>
            </a:r>
            <a:r>
              <a:rPr lang="zh-TW" altLang="en-US" sz="44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又要加上虔敬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有了虔敬，又要加上愛弟兄的心；有了愛弟兄的心，又要加上愛眾人的心；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三</a:t>
            </a:r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活出恩召的動力：有了還要加上</a:t>
            </a:r>
            <a:endParaRPr lang="en-US" sz="40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正因這緣故，你們要分外的殷勤；有了信心，又要加上德行；有了德行，又要加上知識；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有了知識，又要加上節制；有了節制，又要加上忍耐；有了忍耐，又要加上虔敬；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</a:t>
            </a:r>
            <a:r>
              <a:rPr lang="zh-TW" altLang="en-US" sz="44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又要加上愛弟兄的心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；有了愛弟兄的心，又要加上愛眾人的心；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三</a:t>
            </a:r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活出恩召的動力：有了還要加上</a:t>
            </a:r>
            <a:endParaRPr lang="en-US" sz="40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正因這緣故，你們要分外的殷勤；有了信心，又要加上德行；有了德行，又要加上知識；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有了知識，又要加上節制；有了節制，又要加上忍耐；有了忍耐，又要加上虔敬；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有了虔敬，又要加上愛弟兄的心；有了愛弟兄的心，</a:t>
            </a:r>
            <a:r>
              <a:rPr lang="zh-TW" altLang="en-US" sz="44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又要加上愛眾人的心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endParaRPr lang="en-US" altLang="zh-TW" sz="48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endParaRPr lang="en-US" altLang="zh-TW" sz="48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r>
              <a:rPr lang="zh-TW" altLang="en-US" sz="48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結語</a:t>
            </a:r>
            <a:endParaRPr lang="en-US" altLang="zh-TW" sz="48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r>
              <a:rPr lang="zh-TW" altLang="en-US" sz="48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同</a:t>
            </a:r>
            <a:r>
              <a:rPr lang="zh-TW" altLang="en-US" sz="48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樣的恩召不同的結果</a:t>
            </a:r>
            <a:endParaRPr lang="en-US" sz="48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endParaRPr lang="en-US" sz="4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彼後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1:3-12  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神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的神能已將一切關乎生命和虔敬的事賜給我們，皆因我們認識那用自己榮耀和美德召我們的主。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(4)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因此，他已將又寶貴又極大的應許賜給我們，叫我們既脫離世上從情慾來的敗壞，就得與神的性情有分。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(5)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正因這緣故，你們要分外的殷勤；有了信心，又要加上德行；有了德行，又要加上知識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；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(6)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有了知識，又要加上節制；有了節制，又要加上忍耐；有了忍耐，又要加上虔敬；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有了虔敬，又要加上愛弟兄的心；有了愛弟兄的心，又要加上愛眾人的心；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(9)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人若沒有這幾樣，就是眼瞎，只看見近處的，忘了他舊日的罪已經得了潔淨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(10)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所以弟兄們，應當更加殷勤，使你們所蒙的恩召和揀選堅定不移。你們若行這幾樣，就永不失腳。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(11)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這樣，必叫你們豐豐富富的得以進入我們主救主耶穌基督永遠的國。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(12)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你們雖然曉得這些事，並且在你們已有的真道上堅固，我卻要將這些事常常提醒你們。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一</a:t>
            </a:r>
            <a:r>
              <a:rPr 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恩召的終極目的</a:t>
            </a:r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：</a:t>
            </a:r>
            <a:endParaRPr lang="en-US" altLang="zh-TW" sz="44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與</a:t>
            </a:r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神的性情有份</a:t>
            </a:r>
            <a:endParaRPr lang="en-US" sz="44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神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的神能已將一切關乎生命和虔敬的事賜給我們，皆因我們認識那用自己榮耀和美德召我們的主。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(4)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因此，他已將又寶貴又極大的應許賜給我們，叫我們既脫離世上從情慾來的敗壞，就得與神的性情有分。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二</a:t>
            </a:r>
            <a:r>
              <a:rPr 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進入恩召的過程</a:t>
            </a:r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：</a:t>
            </a:r>
            <a:endParaRPr lang="en-US" altLang="zh-TW" sz="44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脫</a:t>
            </a:r>
            <a:r>
              <a:rPr lang="zh-TW" altLang="en-US" sz="44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離與進入</a:t>
            </a:r>
            <a:endParaRPr lang="en-US" sz="44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endParaRPr lang="en-US" sz="44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4)  </a:t>
            </a:r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因此，他已將又寶貴又極大的應許賜給我們，叫我們既脫離世上從情慾來的敗壞，就得與神的性情有分。</a:t>
            </a:r>
            <a:endParaRPr lang="en-US" sz="44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三</a:t>
            </a:r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活出恩召的動力：有了還要加上</a:t>
            </a:r>
            <a:endParaRPr lang="en-US" sz="40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正因這緣故，你們要分外的殷勤；有了信心，又要加上德行；有了德行，又要加上知識；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有了知識，又要加上節制；有了節制，又要加上忍耐；有了忍耐，又要加上虔敬；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有了虔敬，又要加上愛弟兄的心；有了愛弟兄的心，又要加上愛眾人的心；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三</a:t>
            </a:r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活出恩召的動力：有了還要加上</a:t>
            </a:r>
            <a:endParaRPr lang="en-US" sz="40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</a:t>
            </a:r>
            <a:r>
              <a:rPr lang="zh-TW" altLang="en-US" sz="48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信心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，又要加上德行；有了德行，又要加上知識；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有了知識，又要加上節制；有了節制，又要加上忍耐；有了忍耐，又要加上虔敬；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有了虔敬，又要加上愛弟兄的心；有了愛弟兄的心，又要加上愛眾人的心；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三</a:t>
            </a:r>
            <a:r>
              <a:rPr 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) </a:t>
            </a:r>
            <a:r>
              <a:rPr lang="zh-TW" altLang="en-US" sz="4000" dirty="0" smtClean="0">
                <a:solidFill>
                  <a:srgbClr val="FFFF00"/>
                </a:solidFill>
                <a:latin typeface="DFPKanTingLiu-B5-AZ" pitchFamily="66" charset="-120"/>
                <a:ea typeface="DFPKanTingLiu-B5-AZ" pitchFamily="66" charset="-120"/>
              </a:rPr>
              <a:t>活出恩召的動力：有了還要加上</a:t>
            </a:r>
            <a:endParaRPr lang="en-US" sz="4000" dirty="0" smtClean="0">
              <a:solidFill>
                <a:srgbClr val="FFFF00"/>
              </a:solidFill>
              <a:latin typeface="DFPKanTingLiu-B5-AZ" pitchFamily="66" charset="-120"/>
              <a:ea typeface="DFPKanTingLiu-B5-AZ" pitchFamily="66" charset="-12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正因這緣故，你們要分外的殷勤；有了信心，</a:t>
            </a:r>
            <a:r>
              <a:rPr lang="zh-TW" altLang="en-US" sz="48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又要加上德行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；有了德行，又要加上知識；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有了知識，又要加上節制；有了節制，又要加上忍耐；有了忍耐，又要加上虔敬；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有了虔敬，又要加上愛弟兄的心；有了愛弟兄的心，又要加上愛眾人的心；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(8)  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你們若充充足足的有這幾樣，就必使你們在認識我們的主耶穌基督上不至於閒懶不結果子了。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2208</Words>
  <Application>Microsoft Office PowerPoint</Application>
  <PresentationFormat>On-screen Show (4:3)</PresentationFormat>
  <Paragraphs>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回應主的恩召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3</cp:revision>
  <dcterms:created xsi:type="dcterms:W3CDTF">2014-11-23T15:27:36Z</dcterms:created>
  <dcterms:modified xsi:type="dcterms:W3CDTF">2014-11-30T17:05:41Z</dcterms:modified>
</cp:coreProperties>
</file>