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5"/>
  </p:notesMasterIdLst>
  <p:sldIdLst>
    <p:sldId id="259" r:id="rId2"/>
    <p:sldId id="258" r:id="rId3"/>
    <p:sldId id="257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9" r:id="rId12"/>
    <p:sldId id="279" r:id="rId13"/>
    <p:sldId id="270" r:id="rId14"/>
    <p:sldId id="281" r:id="rId15"/>
    <p:sldId id="283" r:id="rId16"/>
    <p:sldId id="282" r:id="rId17"/>
    <p:sldId id="278" r:id="rId18"/>
    <p:sldId id="280" r:id="rId19"/>
    <p:sldId id="271" r:id="rId20"/>
    <p:sldId id="273" r:id="rId21"/>
    <p:sldId id="274" r:id="rId22"/>
    <p:sldId id="275" r:id="rId23"/>
    <p:sldId id="276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6597E5-EADA-4DEF-BB23-EAC261575379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BCE7F-AA0D-4849-9C03-D3DC4A9F0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255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E9355-1ED2-4368-9602-7906655351C7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3A5CC78-8FE3-4F55-A261-B053C46F00D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E9355-1ED2-4368-9602-7906655351C7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5CC78-8FE3-4F55-A261-B053C46F00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E9355-1ED2-4368-9602-7906655351C7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5CC78-8FE3-4F55-A261-B053C46F00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E9355-1ED2-4368-9602-7906655351C7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5CC78-8FE3-4F55-A261-B053C46F00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E9355-1ED2-4368-9602-7906655351C7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5CC78-8FE3-4F55-A261-B053C46F00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E9355-1ED2-4368-9602-7906655351C7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5CC78-8FE3-4F55-A261-B053C46F00D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E9355-1ED2-4368-9602-7906655351C7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5CC78-8FE3-4F55-A261-B053C46F00D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E9355-1ED2-4368-9602-7906655351C7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5CC78-8FE3-4F55-A261-B053C46F00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E9355-1ED2-4368-9602-7906655351C7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5CC78-8FE3-4F55-A261-B053C46F00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E9355-1ED2-4368-9602-7906655351C7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5CC78-8FE3-4F55-A261-B053C46F00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E9355-1ED2-4368-9602-7906655351C7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5CC78-8FE3-4F55-A261-B053C46F00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AFE9355-1ED2-4368-9602-7906655351C7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3A5CC78-8FE3-4F55-A261-B053C46F00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762000"/>
            <a:ext cx="7772400" cy="5249779"/>
          </a:xfrm>
        </p:spPr>
      </p:pic>
    </p:spTree>
    <p:extLst>
      <p:ext uri="{BB962C8B-B14F-4D97-AF65-F5344CB8AC3E}">
        <p14:creationId xmlns:p14="http://schemas.microsoft.com/office/powerpoint/2010/main" val="179041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/>
          <a:lstStyle/>
          <a:p>
            <a:pPr algn="l"/>
            <a:r>
              <a:rPr lang="en-US" altLang="zh-CN" sz="4000" b="1" dirty="0" smtClean="0">
                <a:solidFill>
                  <a:srgbClr val="002060"/>
                </a:solidFill>
                <a:effectLst/>
              </a:rPr>
              <a:t>《</a:t>
            </a:r>
            <a:r>
              <a:rPr lang="zh-CN" altLang="en-US" sz="4000" b="1" dirty="0" smtClean="0">
                <a:solidFill>
                  <a:srgbClr val="002060"/>
                </a:solidFill>
                <a:effectLst/>
              </a:rPr>
              <a:t>淘寶人</a:t>
            </a:r>
            <a:r>
              <a:rPr lang="zh-CN" altLang="en-US" sz="4000" b="1" dirty="0">
                <a:solidFill>
                  <a:srgbClr val="002060"/>
                </a:solidFill>
                <a:effectLst/>
              </a:rPr>
              <a:t>生</a:t>
            </a:r>
            <a:r>
              <a:rPr lang="en-US" altLang="zh-CN" sz="4000" b="1" dirty="0">
                <a:solidFill>
                  <a:srgbClr val="002060"/>
                </a:solidFill>
                <a:effectLst/>
              </a:rPr>
              <a:t>》</a:t>
            </a:r>
            <a:endParaRPr lang="en-US" sz="4000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4983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800" b="1" i="1" u="sng" dirty="0" smtClean="0">
                <a:solidFill>
                  <a:srgbClr val="7030A0"/>
                </a:solidFill>
              </a:rPr>
              <a:t>10</a:t>
            </a:r>
            <a:r>
              <a:rPr lang="en-US" altLang="zh-CN" sz="2800" b="1" i="1" u="sng" dirty="0">
                <a:solidFill>
                  <a:srgbClr val="7030A0"/>
                </a:solidFill>
              </a:rPr>
              <a:t>. </a:t>
            </a:r>
            <a:r>
              <a:rPr lang="zh-TW" altLang="en-US" sz="2800" b="1" i="1" u="sng" dirty="0">
                <a:solidFill>
                  <a:srgbClr val="7030A0"/>
                </a:solidFill>
              </a:rPr>
              <a:t>富足的降卑，也該如此；因為</a:t>
            </a:r>
            <a:r>
              <a:rPr lang="zh-TW" altLang="en-US" sz="2800" b="1" i="1" u="sng" dirty="0">
                <a:solidFill>
                  <a:srgbClr val="C00000"/>
                </a:solidFill>
              </a:rPr>
              <a:t>他必要過去</a:t>
            </a:r>
            <a:r>
              <a:rPr lang="zh-TW" altLang="en-US" sz="2800" b="1" i="1" u="sng" dirty="0">
                <a:solidFill>
                  <a:srgbClr val="7030A0"/>
                </a:solidFill>
              </a:rPr>
              <a:t>，如同草上的花一樣</a:t>
            </a:r>
            <a:r>
              <a:rPr lang="zh-TW" altLang="en-US" sz="2800" b="1" i="1" u="sng" dirty="0" smtClean="0">
                <a:solidFill>
                  <a:srgbClr val="7030A0"/>
                </a:solidFill>
              </a:rPr>
              <a:t>。</a:t>
            </a:r>
            <a:endParaRPr lang="en-US" altLang="zh-TW" sz="2800" b="1" i="1" u="sng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US" altLang="zh-CN" sz="1600" b="1" dirty="0" smtClean="0">
              <a:solidFill>
                <a:srgbClr val="002060"/>
              </a:solidFill>
            </a:endParaRPr>
          </a:p>
          <a:p>
            <a:r>
              <a:rPr lang="zh-CN" altLang="en-US" sz="3200" b="1" dirty="0" smtClean="0">
                <a:solidFill>
                  <a:srgbClr val="002060"/>
                </a:solidFill>
              </a:rPr>
              <a:t>使人活在犯罪與滅亡中：</a:t>
            </a:r>
            <a:endParaRPr lang="en-US" altLang="zh-CN" sz="3200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zh-CN" altLang="en-US" sz="3200" dirty="0" smtClean="0">
                <a:solidFill>
                  <a:srgbClr val="FF0000"/>
                </a:solidFill>
              </a:rPr>
              <a:t>不論是生活還是生命都看不出是屬基督的</a:t>
            </a:r>
            <a:endParaRPr lang="en-US" altLang="zh-CN" sz="32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3000" b="1" dirty="0" smtClean="0">
                <a:solidFill>
                  <a:schemeClr val="tx1"/>
                </a:solidFill>
              </a:rPr>
              <a:t>徒</a:t>
            </a:r>
            <a:r>
              <a:rPr lang="en-US" sz="3000" b="1" dirty="0" smtClean="0">
                <a:solidFill>
                  <a:schemeClr val="tx1"/>
                </a:solidFill>
              </a:rPr>
              <a:t>8.20-21</a:t>
            </a:r>
            <a:r>
              <a:rPr lang="en-US" altLang="zh-CN" sz="3000" b="1" dirty="0" smtClean="0">
                <a:solidFill>
                  <a:schemeClr val="tx1"/>
                </a:solidFill>
              </a:rPr>
              <a:t>---</a:t>
            </a:r>
            <a:r>
              <a:rPr lang="zh-CN" altLang="en-US" sz="3000" dirty="0" smtClean="0">
                <a:solidFill>
                  <a:schemeClr val="tx1"/>
                </a:solidFill>
              </a:rPr>
              <a:t>撒瑪利亞城行邪術的西門</a:t>
            </a:r>
            <a:endParaRPr lang="en-US" altLang="zh-CN" sz="3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zh-CN" sz="3000" dirty="0" smtClean="0">
                <a:solidFill>
                  <a:srgbClr val="002060"/>
                </a:solidFill>
              </a:rPr>
              <a:t>『</a:t>
            </a:r>
            <a:r>
              <a:rPr lang="zh-CN" altLang="en-US" sz="3000" dirty="0">
                <a:solidFill>
                  <a:srgbClr val="002060"/>
                </a:solidFill>
              </a:rPr>
              <a:t>彼得說：</a:t>
            </a:r>
            <a:r>
              <a:rPr lang="zh-CN" altLang="en-US" sz="3000" dirty="0">
                <a:solidFill>
                  <a:srgbClr val="FF0000"/>
                </a:solidFill>
              </a:rPr>
              <a:t>你的銀子和你一同滅亡吧！</a:t>
            </a:r>
            <a:r>
              <a:rPr lang="zh-CN" altLang="en-US" sz="3000" dirty="0">
                <a:solidFill>
                  <a:srgbClr val="002060"/>
                </a:solidFill>
              </a:rPr>
              <a:t>因你想神的恩賜是可以用錢買的。你在這道上無分無關；因為在神面前，你的心不</a:t>
            </a:r>
            <a:r>
              <a:rPr lang="zh-CN" altLang="en-US" sz="3000" dirty="0" smtClean="0">
                <a:solidFill>
                  <a:srgbClr val="002060"/>
                </a:solidFill>
              </a:rPr>
              <a:t>正</a:t>
            </a:r>
            <a:r>
              <a:rPr lang="en-US" altLang="zh-CN" sz="3000" dirty="0" smtClean="0">
                <a:solidFill>
                  <a:srgbClr val="002060"/>
                </a:solidFill>
              </a:rPr>
              <a:t>』</a:t>
            </a:r>
            <a:endParaRPr lang="en-US" sz="3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15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/>
          <a:lstStyle/>
          <a:p>
            <a:pPr algn="l"/>
            <a:r>
              <a:rPr lang="en-US" altLang="zh-CN" sz="4000" b="1" dirty="0" smtClean="0">
                <a:solidFill>
                  <a:srgbClr val="002060"/>
                </a:solidFill>
                <a:effectLst/>
              </a:rPr>
              <a:t>《</a:t>
            </a:r>
            <a:r>
              <a:rPr lang="zh-CN" altLang="en-US" sz="4000" b="1" dirty="0" smtClean="0">
                <a:solidFill>
                  <a:srgbClr val="002060"/>
                </a:solidFill>
                <a:effectLst/>
              </a:rPr>
              <a:t>淘寶人</a:t>
            </a:r>
            <a:r>
              <a:rPr lang="zh-CN" altLang="en-US" sz="4000" b="1" dirty="0">
                <a:solidFill>
                  <a:srgbClr val="002060"/>
                </a:solidFill>
                <a:effectLst/>
              </a:rPr>
              <a:t>生</a:t>
            </a:r>
            <a:r>
              <a:rPr lang="en-US" altLang="zh-CN" sz="4000" b="1" dirty="0">
                <a:solidFill>
                  <a:srgbClr val="002060"/>
                </a:solidFill>
                <a:effectLst/>
              </a:rPr>
              <a:t>》</a:t>
            </a:r>
            <a:endParaRPr lang="en-US" sz="4000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800" b="1" i="1" u="sng" dirty="0">
                <a:solidFill>
                  <a:srgbClr val="002060"/>
                </a:solidFill>
              </a:rPr>
              <a:t>11. </a:t>
            </a:r>
            <a:r>
              <a:rPr lang="zh-TW" altLang="en-US" sz="2800" b="1" i="1" u="sng" dirty="0">
                <a:solidFill>
                  <a:srgbClr val="C00000"/>
                </a:solidFill>
              </a:rPr>
              <a:t>太陽出來，熱風颳起，草就枯乾，花也凋謝，美容就消沒了；</a:t>
            </a:r>
            <a:r>
              <a:rPr lang="zh-TW" altLang="en-US" sz="2800" b="1" i="1" u="sng" dirty="0">
                <a:solidFill>
                  <a:srgbClr val="7030A0"/>
                </a:solidFill>
              </a:rPr>
              <a:t>那富足的人，在他所行的事上也要這樣衰殘。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altLang="zh-CN" sz="3200" b="1" dirty="0" smtClean="0">
                <a:solidFill>
                  <a:srgbClr val="002060"/>
                </a:solidFill>
              </a:rPr>
              <a:t>3. </a:t>
            </a:r>
            <a:r>
              <a:rPr lang="zh-CN" altLang="en-US" sz="3200" b="1" dirty="0" smtClean="0">
                <a:solidFill>
                  <a:srgbClr val="002060"/>
                </a:solidFill>
              </a:rPr>
              <a:t>基督徒要生活在真相之中</a:t>
            </a:r>
            <a:endParaRPr lang="en-US" altLang="zh-CN" sz="3200" b="1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200" b="1" dirty="0" smtClean="0">
                <a:solidFill>
                  <a:srgbClr val="002060"/>
                </a:solidFill>
              </a:rPr>
              <a:t>人生的真相</a:t>
            </a:r>
            <a:endParaRPr lang="en-US" altLang="zh-CN" sz="3200" b="1" dirty="0" smtClean="0">
              <a:solidFill>
                <a:srgbClr val="002060"/>
              </a:solidFill>
            </a:endParaRPr>
          </a:p>
          <a:p>
            <a:r>
              <a:rPr lang="zh-CN" altLang="en-US" sz="2800" b="1" dirty="0" smtClean="0">
                <a:solidFill>
                  <a:srgbClr val="002060"/>
                </a:solidFill>
              </a:rPr>
              <a:t>人生無定</a:t>
            </a:r>
            <a:endParaRPr lang="en-US" altLang="zh-CN" sz="2800" b="1" dirty="0" smtClean="0">
              <a:solidFill>
                <a:srgbClr val="002060"/>
              </a:solidFill>
            </a:endParaRPr>
          </a:p>
          <a:p>
            <a:r>
              <a:rPr lang="zh-CN" altLang="en-US" sz="2800" b="1" dirty="0" smtClean="0">
                <a:solidFill>
                  <a:srgbClr val="002060"/>
                </a:solidFill>
              </a:rPr>
              <a:t>雅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4.14b</a:t>
            </a:r>
            <a:r>
              <a:rPr lang="en-US" altLang="zh-CN" sz="2800" dirty="0" smtClean="0">
                <a:solidFill>
                  <a:srgbClr val="002060"/>
                </a:solidFill>
              </a:rPr>
              <a:t>『</a:t>
            </a:r>
            <a:r>
              <a:rPr lang="zh-TW" altLang="en-US" sz="2800" dirty="0">
                <a:solidFill>
                  <a:srgbClr val="002060"/>
                </a:solidFill>
              </a:rPr>
              <a:t>你們的生命是什麼呢？你們原來是一片雲霧，出現少時就不見</a:t>
            </a:r>
            <a:r>
              <a:rPr lang="zh-TW" altLang="en-US" sz="2800" dirty="0" smtClean="0">
                <a:solidFill>
                  <a:srgbClr val="002060"/>
                </a:solidFill>
              </a:rPr>
              <a:t>了</a:t>
            </a:r>
            <a:r>
              <a:rPr lang="en-US" altLang="zh-CN" sz="2800" dirty="0" smtClean="0">
                <a:solidFill>
                  <a:srgbClr val="002060"/>
                </a:solidFill>
              </a:rPr>
              <a:t>』</a:t>
            </a:r>
          </a:p>
        </p:txBody>
      </p:sp>
    </p:spTree>
    <p:extLst>
      <p:ext uri="{BB962C8B-B14F-4D97-AF65-F5344CB8AC3E}">
        <p14:creationId xmlns:p14="http://schemas.microsoft.com/office/powerpoint/2010/main" val="225573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838200"/>
          </a:xfrm>
        </p:spPr>
        <p:txBody>
          <a:bodyPr/>
          <a:lstStyle/>
          <a:p>
            <a:pPr algn="l"/>
            <a:r>
              <a:rPr lang="en-US" altLang="zh-CN" sz="4000" b="1" dirty="0" smtClean="0">
                <a:solidFill>
                  <a:srgbClr val="002060"/>
                </a:solidFill>
                <a:effectLst/>
              </a:rPr>
              <a:t>《</a:t>
            </a:r>
            <a:r>
              <a:rPr lang="zh-CN" altLang="en-US" sz="4000" b="1" dirty="0" smtClean="0">
                <a:solidFill>
                  <a:srgbClr val="002060"/>
                </a:solidFill>
                <a:effectLst/>
              </a:rPr>
              <a:t>淘寶人生</a:t>
            </a:r>
            <a:r>
              <a:rPr lang="en-US" altLang="zh-CN" sz="4000" b="1" dirty="0" smtClean="0">
                <a:solidFill>
                  <a:srgbClr val="002060"/>
                </a:solidFill>
                <a:effectLst/>
              </a:rPr>
              <a:t>》</a:t>
            </a:r>
            <a:endParaRPr lang="en-US" sz="4000" b="1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800" b="1" i="1" u="sng" dirty="0">
                <a:solidFill>
                  <a:srgbClr val="002060"/>
                </a:solidFill>
              </a:rPr>
              <a:t>11. </a:t>
            </a:r>
            <a:r>
              <a:rPr lang="zh-TW" altLang="en-US" sz="2800" b="1" i="1" u="sng" dirty="0">
                <a:solidFill>
                  <a:srgbClr val="C00000"/>
                </a:solidFill>
              </a:rPr>
              <a:t>太陽出來，熱風颳起，草就枯乾，花也凋謝，美容就消沒了；</a:t>
            </a:r>
            <a:r>
              <a:rPr lang="zh-TW" altLang="en-US" sz="2800" b="1" i="1" u="sng" dirty="0">
                <a:solidFill>
                  <a:srgbClr val="7030A0"/>
                </a:solidFill>
              </a:rPr>
              <a:t>那富足的人，在他所行的事上也要這樣衰殘。</a:t>
            </a:r>
          </a:p>
          <a:p>
            <a:pPr marL="0" indent="0">
              <a:buNone/>
            </a:pPr>
            <a:endParaRPr lang="en-US" altLang="zh-CN" sz="1200" b="1" dirty="0" smtClean="0">
              <a:solidFill>
                <a:srgbClr val="002060"/>
              </a:solidFill>
            </a:endParaRPr>
          </a:p>
          <a:p>
            <a:r>
              <a:rPr lang="zh-CN" altLang="en-US" sz="3200" b="1" dirty="0">
                <a:solidFill>
                  <a:srgbClr val="002060"/>
                </a:solidFill>
              </a:rPr>
              <a:t>環境無</a:t>
            </a:r>
            <a:r>
              <a:rPr lang="zh-CN" altLang="en-US" sz="3200" b="1" dirty="0" smtClean="0">
                <a:solidFill>
                  <a:srgbClr val="002060"/>
                </a:solidFill>
              </a:rPr>
              <a:t>定：</a:t>
            </a:r>
            <a:r>
              <a:rPr lang="zh-CN" altLang="en-US" sz="2800" dirty="0" smtClean="0">
                <a:solidFill>
                  <a:srgbClr val="FF0000"/>
                </a:solidFill>
              </a:rPr>
              <a:t>太陽會出</a:t>
            </a:r>
            <a:r>
              <a:rPr lang="en-US" altLang="zh-CN" sz="2800" dirty="0" smtClean="0">
                <a:solidFill>
                  <a:srgbClr val="FF0000"/>
                </a:solidFill>
              </a:rPr>
              <a:t>    </a:t>
            </a:r>
            <a:r>
              <a:rPr lang="zh-CN" altLang="en-US" sz="2800" dirty="0" smtClean="0">
                <a:solidFill>
                  <a:srgbClr val="FF0000"/>
                </a:solidFill>
              </a:rPr>
              <a:t> 熱風會刮</a:t>
            </a:r>
            <a:endParaRPr lang="en-US" altLang="zh-CN" sz="2800" dirty="0">
              <a:solidFill>
                <a:srgbClr val="FF0000"/>
              </a:solidFill>
            </a:endParaRPr>
          </a:p>
          <a:p>
            <a:r>
              <a:rPr lang="zh-CN" altLang="en-US" sz="3200" b="1" dirty="0">
                <a:solidFill>
                  <a:srgbClr val="002060"/>
                </a:solidFill>
              </a:rPr>
              <a:t>貧富</a:t>
            </a:r>
            <a:r>
              <a:rPr lang="zh-CN" altLang="en-US" sz="3200" b="1" dirty="0" smtClean="0">
                <a:solidFill>
                  <a:srgbClr val="002060"/>
                </a:solidFill>
              </a:rPr>
              <a:t>無定：</a:t>
            </a:r>
            <a:r>
              <a:rPr lang="zh-CN" altLang="en-US" sz="2800" dirty="0" smtClean="0">
                <a:solidFill>
                  <a:srgbClr val="FF0000"/>
                </a:solidFill>
              </a:rPr>
              <a:t>草會枯幹     花會凋謝</a:t>
            </a:r>
            <a:endParaRPr lang="en-US" altLang="zh-CN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3200" b="1" dirty="0" smtClean="0">
                <a:solidFill>
                  <a:schemeClr val="tx1"/>
                </a:solidFill>
              </a:rPr>
              <a:t>提</a:t>
            </a:r>
            <a:r>
              <a:rPr lang="zh-CN" altLang="en-US" sz="3200" b="1" dirty="0">
                <a:solidFill>
                  <a:schemeClr val="tx1"/>
                </a:solidFill>
              </a:rPr>
              <a:t>前</a:t>
            </a:r>
            <a:r>
              <a:rPr lang="en-US" sz="3200" b="1" dirty="0" smtClean="0">
                <a:solidFill>
                  <a:schemeClr val="tx1"/>
                </a:solidFill>
              </a:rPr>
              <a:t>6.17</a:t>
            </a:r>
            <a:r>
              <a:rPr lang="en-US" altLang="zh-CN" sz="3200" b="1" dirty="0" smtClean="0">
                <a:solidFill>
                  <a:schemeClr val="tx1"/>
                </a:solidFill>
              </a:rPr>
              <a:t>a</a:t>
            </a:r>
            <a:endParaRPr lang="en-US" sz="3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zh-CN" sz="3200" b="1" dirty="0">
                <a:solidFill>
                  <a:srgbClr val="002060"/>
                </a:solidFill>
              </a:rPr>
              <a:t>『</a:t>
            </a:r>
            <a:r>
              <a:rPr lang="zh-CN" altLang="en-US" sz="3200" dirty="0">
                <a:solidFill>
                  <a:srgbClr val="002060"/>
                </a:solidFill>
              </a:rPr>
              <a:t>你要囑咐那些</a:t>
            </a:r>
            <a:r>
              <a:rPr lang="zh-CN" altLang="en-US" sz="3200" dirty="0">
                <a:solidFill>
                  <a:srgbClr val="FF0000"/>
                </a:solidFill>
              </a:rPr>
              <a:t>今世富足的人，不要自高，也不要倚靠無定的錢財</a:t>
            </a:r>
            <a:r>
              <a:rPr lang="en-US" altLang="zh-CN" sz="3200" dirty="0" smtClean="0"/>
              <a:t>』</a:t>
            </a:r>
            <a:endParaRPr lang="en-US" altLang="zh-CN" sz="32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56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62000"/>
          </a:xfrm>
        </p:spPr>
        <p:txBody>
          <a:bodyPr/>
          <a:lstStyle/>
          <a:p>
            <a:pPr algn="l"/>
            <a:r>
              <a:rPr lang="en-US" altLang="zh-CN" sz="4000" b="1" dirty="0" smtClean="0">
                <a:solidFill>
                  <a:srgbClr val="002060"/>
                </a:solidFill>
                <a:effectLst/>
              </a:rPr>
              <a:t>《</a:t>
            </a:r>
            <a:r>
              <a:rPr lang="zh-CN" altLang="en-US" sz="4000" b="1" dirty="0" smtClean="0">
                <a:solidFill>
                  <a:srgbClr val="002060"/>
                </a:solidFill>
                <a:effectLst/>
              </a:rPr>
              <a:t>淘寶人</a:t>
            </a:r>
            <a:r>
              <a:rPr lang="zh-CN" altLang="en-US" sz="4000" b="1" dirty="0">
                <a:solidFill>
                  <a:srgbClr val="002060"/>
                </a:solidFill>
                <a:effectLst/>
              </a:rPr>
              <a:t>生</a:t>
            </a:r>
            <a:r>
              <a:rPr lang="en-US" altLang="zh-CN" sz="4000" b="1" dirty="0">
                <a:solidFill>
                  <a:srgbClr val="002060"/>
                </a:solidFill>
                <a:effectLst/>
              </a:rPr>
              <a:t>》</a:t>
            </a:r>
            <a:endParaRPr lang="en-US" sz="4000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 sz="2800" b="1" i="1" u="sng" dirty="0">
                <a:solidFill>
                  <a:srgbClr val="7030A0"/>
                </a:solidFill>
              </a:rPr>
              <a:t>11. </a:t>
            </a:r>
            <a:r>
              <a:rPr lang="zh-TW" altLang="en-US" sz="2800" b="1" i="1" u="sng" dirty="0">
                <a:solidFill>
                  <a:srgbClr val="7030A0"/>
                </a:solidFill>
              </a:rPr>
              <a:t>太陽出來，熱風颳起，草就枯乾，花也凋謝，美容就消沒了；</a:t>
            </a:r>
            <a:r>
              <a:rPr lang="zh-TW" altLang="en-US" sz="2800" b="1" i="1" u="sng" dirty="0">
                <a:solidFill>
                  <a:srgbClr val="C00000"/>
                </a:solidFill>
              </a:rPr>
              <a:t>那富足的人，在他所行的事上也要這樣衰殘</a:t>
            </a:r>
            <a:r>
              <a:rPr lang="zh-TW" altLang="en-US" sz="2800" b="1" i="1" u="sng" dirty="0" smtClean="0">
                <a:solidFill>
                  <a:srgbClr val="C00000"/>
                </a:solidFill>
              </a:rPr>
              <a:t>。  </a:t>
            </a:r>
            <a:endParaRPr lang="en-US" altLang="zh-CN" sz="3200" b="1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200" b="1" dirty="0" smtClean="0">
                <a:solidFill>
                  <a:srgbClr val="002060"/>
                </a:solidFill>
              </a:rPr>
              <a:t>財富的真相</a:t>
            </a:r>
            <a:endParaRPr lang="en-US" altLang="zh-CN" sz="3200" b="1" dirty="0" smtClean="0">
              <a:solidFill>
                <a:srgbClr val="002060"/>
              </a:solidFill>
            </a:endParaRPr>
          </a:p>
          <a:p>
            <a:r>
              <a:rPr lang="zh-CN" altLang="en-US" sz="3200" b="1" dirty="0" smtClean="0">
                <a:solidFill>
                  <a:srgbClr val="002060"/>
                </a:solidFill>
              </a:rPr>
              <a:t>財富是好的</a:t>
            </a:r>
            <a:r>
              <a:rPr lang="en-US" altLang="zh-CN" sz="3200" b="1" dirty="0" smtClean="0">
                <a:solidFill>
                  <a:srgbClr val="002060"/>
                </a:solidFill>
              </a:rPr>
              <a:t>---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財富信仰不對立！</a:t>
            </a:r>
            <a:endParaRPr lang="en-US" altLang="zh-CN" sz="32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zh-CN" altLang="en-US" sz="3200" b="1" dirty="0" smtClean="0">
                <a:solidFill>
                  <a:srgbClr val="002060"/>
                </a:solidFill>
              </a:rPr>
              <a:t>第一：按正</a:t>
            </a:r>
            <a:r>
              <a:rPr lang="zh-CN" altLang="en-US" sz="3200" b="1" dirty="0">
                <a:solidFill>
                  <a:srgbClr val="002060"/>
                </a:solidFill>
              </a:rPr>
              <a:t>道得</a:t>
            </a:r>
            <a:r>
              <a:rPr lang="zh-CN" altLang="en-US" sz="3200" b="1" dirty="0" smtClean="0">
                <a:solidFill>
                  <a:srgbClr val="002060"/>
                </a:solidFill>
              </a:rPr>
              <a:t>財</a:t>
            </a:r>
            <a:endParaRPr lang="en-US" altLang="zh-CN" sz="32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zh-CN" altLang="en-US" sz="2800" b="1" dirty="0" smtClean="0">
                <a:solidFill>
                  <a:srgbClr val="002060"/>
                </a:solidFill>
              </a:rPr>
              <a:t>耶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17.11</a:t>
            </a:r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002060"/>
                </a:solidFill>
              </a:rPr>
              <a:t>『</a:t>
            </a:r>
            <a:r>
              <a:rPr lang="zh-TW" altLang="en-US" sz="2800" dirty="0">
                <a:solidFill>
                  <a:srgbClr val="002060"/>
                </a:solidFill>
              </a:rPr>
              <a:t>那不</a:t>
            </a:r>
            <a:r>
              <a:rPr lang="zh-TW" altLang="en-US" sz="2800" b="1" dirty="0">
                <a:solidFill>
                  <a:srgbClr val="FF0000"/>
                </a:solidFill>
              </a:rPr>
              <a:t>按正道得財</a:t>
            </a:r>
            <a:r>
              <a:rPr lang="zh-TW" altLang="en-US" sz="2800" dirty="0">
                <a:solidFill>
                  <a:srgbClr val="002060"/>
                </a:solidFill>
              </a:rPr>
              <a:t>的，好像鷓鴣菢不是自己下的蛋；到了中年，那財都必離開他，他終久成為愚頑人</a:t>
            </a:r>
            <a:r>
              <a:rPr lang="zh-TW" altLang="en-US" sz="2800" dirty="0" smtClean="0">
                <a:solidFill>
                  <a:srgbClr val="002060"/>
                </a:solidFill>
              </a:rPr>
              <a:t>。</a:t>
            </a:r>
            <a:r>
              <a:rPr lang="en-US" altLang="zh-CN" sz="2800" dirty="0" smtClean="0">
                <a:solidFill>
                  <a:srgbClr val="002060"/>
                </a:solidFill>
              </a:rPr>
              <a:t>』</a:t>
            </a: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2060"/>
                </a:solidFill>
              </a:rPr>
              <a:t>   </a:t>
            </a:r>
            <a:endParaRPr lang="en-US" altLang="zh-CN" sz="2800" dirty="0" smtClean="0">
              <a:solidFill>
                <a:srgbClr val="002060"/>
              </a:solidFill>
            </a:endParaRPr>
          </a:p>
          <a:p>
            <a:endParaRPr lang="en-US" altLang="zh-CN" sz="28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08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pPr algn="l"/>
            <a:r>
              <a:rPr lang="en-US" altLang="zh-CN" sz="4000" b="1" dirty="0" smtClean="0">
                <a:solidFill>
                  <a:srgbClr val="002060"/>
                </a:solidFill>
                <a:effectLst/>
              </a:rPr>
              <a:t>《</a:t>
            </a:r>
            <a:r>
              <a:rPr lang="zh-CN" altLang="en-US" sz="4000" b="1" dirty="0" smtClean="0">
                <a:solidFill>
                  <a:srgbClr val="002060"/>
                </a:solidFill>
                <a:effectLst/>
              </a:rPr>
              <a:t>淘寶人生</a:t>
            </a:r>
            <a:r>
              <a:rPr lang="en-US" altLang="zh-CN" sz="4000" b="1" dirty="0" smtClean="0">
                <a:solidFill>
                  <a:srgbClr val="002060"/>
                </a:solidFill>
                <a:effectLst/>
              </a:rPr>
              <a:t>》</a:t>
            </a:r>
            <a:endParaRPr lang="en-US" sz="4000" b="1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CN" sz="36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zh-CN" altLang="en-US" sz="3600" b="1" dirty="0" smtClean="0">
                <a:solidFill>
                  <a:srgbClr val="002060"/>
                </a:solidFill>
              </a:rPr>
              <a:t>第二：善用錢財</a:t>
            </a:r>
            <a:r>
              <a:rPr lang="en-US" altLang="zh-CN" sz="3600" b="1" dirty="0" smtClean="0">
                <a:solidFill>
                  <a:srgbClr val="002060"/>
                </a:solidFill>
              </a:rPr>
              <a:t>---</a:t>
            </a:r>
            <a:r>
              <a:rPr lang="zh-CN" altLang="en-US" sz="3600" b="1" dirty="0" smtClean="0">
                <a:solidFill>
                  <a:srgbClr val="C00000"/>
                </a:solidFill>
              </a:rPr>
              <a:t>主有指示隨時使用</a:t>
            </a:r>
            <a:endParaRPr lang="en-US" altLang="zh-CN" sz="12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altLang="zh-CN" sz="13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CN" altLang="en-US" sz="3200" b="1" dirty="0" smtClean="0">
                <a:solidFill>
                  <a:srgbClr val="002060"/>
                </a:solidFill>
              </a:rPr>
              <a:t>提前</a:t>
            </a:r>
            <a:r>
              <a:rPr lang="en-US" altLang="zh-CN" sz="3200" b="1" dirty="0" smtClean="0">
                <a:solidFill>
                  <a:srgbClr val="002060"/>
                </a:solidFill>
              </a:rPr>
              <a:t>6.17b-18</a:t>
            </a:r>
            <a:r>
              <a:rPr lang="en-US" altLang="zh-CN" sz="3200" dirty="0" smtClean="0">
                <a:solidFill>
                  <a:srgbClr val="002060"/>
                </a:solidFill>
              </a:rPr>
              <a:t>『</a:t>
            </a:r>
            <a:r>
              <a:rPr lang="zh-CN" altLang="en-US" sz="3200" dirty="0" smtClean="0">
                <a:solidFill>
                  <a:srgbClr val="002060"/>
                </a:solidFill>
              </a:rPr>
              <a:t>只</a:t>
            </a:r>
            <a:r>
              <a:rPr lang="zh-CN" altLang="en-US" sz="3200" dirty="0">
                <a:solidFill>
                  <a:srgbClr val="002060"/>
                </a:solidFill>
              </a:rPr>
              <a:t>要倚靠那厚賜百物給我們享受的神</a:t>
            </a:r>
            <a:r>
              <a:rPr lang="zh-CN" altLang="en-US" sz="3200" dirty="0" smtClean="0">
                <a:solidFill>
                  <a:srgbClr val="002060"/>
                </a:solidFill>
              </a:rPr>
              <a:t>。又</a:t>
            </a:r>
            <a:r>
              <a:rPr lang="zh-CN" altLang="en-US" sz="3200" dirty="0">
                <a:solidFill>
                  <a:srgbClr val="002060"/>
                </a:solidFill>
              </a:rPr>
              <a:t>要囑咐他們</a:t>
            </a:r>
            <a:r>
              <a:rPr lang="zh-CN" altLang="en-US" sz="3200" dirty="0">
                <a:solidFill>
                  <a:srgbClr val="FF0000"/>
                </a:solidFill>
              </a:rPr>
              <a:t>行善</a:t>
            </a:r>
            <a:r>
              <a:rPr lang="zh-CN" altLang="en-US" sz="3200" dirty="0">
                <a:solidFill>
                  <a:srgbClr val="002060"/>
                </a:solidFill>
              </a:rPr>
              <a:t>，在</a:t>
            </a:r>
            <a:r>
              <a:rPr lang="zh-CN" altLang="en-US" sz="3200" dirty="0">
                <a:solidFill>
                  <a:srgbClr val="FF0000"/>
                </a:solidFill>
              </a:rPr>
              <a:t>好事</a:t>
            </a:r>
            <a:r>
              <a:rPr lang="zh-CN" altLang="en-US" sz="3200" dirty="0">
                <a:solidFill>
                  <a:srgbClr val="002060"/>
                </a:solidFill>
              </a:rPr>
              <a:t>上富足，甘心</a:t>
            </a:r>
            <a:r>
              <a:rPr lang="zh-CN" altLang="en-US" sz="3200" dirty="0">
                <a:solidFill>
                  <a:srgbClr val="FF0000"/>
                </a:solidFill>
              </a:rPr>
              <a:t>施捨</a:t>
            </a:r>
            <a:r>
              <a:rPr lang="zh-CN" altLang="en-US" sz="3200" dirty="0">
                <a:solidFill>
                  <a:srgbClr val="002060"/>
                </a:solidFill>
              </a:rPr>
              <a:t>，樂意</a:t>
            </a:r>
            <a:r>
              <a:rPr lang="zh-CN" altLang="en-US" sz="3200" dirty="0">
                <a:solidFill>
                  <a:srgbClr val="FF0000"/>
                </a:solidFill>
              </a:rPr>
              <a:t>供給</a:t>
            </a:r>
            <a:r>
              <a:rPr lang="zh-CN" altLang="en-US" sz="3200" dirty="0">
                <a:solidFill>
                  <a:srgbClr val="002060"/>
                </a:solidFill>
              </a:rPr>
              <a:t>（或作：體貼）</a:t>
            </a:r>
            <a:r>
              <a:rPr lang="zh-CN" altLang="en-US" sz="3200" dirty="0" smtClean="0">
                <a:solidFill>
                  <a:srgbClr val="002060"/>
                </a:solidFill>
              </a:rPr>
              <a:t>人</a:t>
            </a:r>
            <a:r>
              <a:rPr lang="en-US" altLang="zh-CN" sz="3200" dirty="0" smtClean="0">
                <a:solidFill>
                  <a:srgbClr val="002060"/>
                </a:solidFill>
              </a:rPr>
              <a:t>』</a:t>
            </a:r>
          </a:p>
          <a:p>
            <a:pPr marL="0" indent="0">
              <a:buNone/>
            </a:pPr>
            <a:endParaRPr lang="en-US" altLang="zh-CN" sz="32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48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/>
          <a:lstStyle/>
          <a:p>
            <a:pPr algn="l"/>
            <a:r>
              <a:rPr lang="en-US" altLang="zh-CN" sz="4000" b="1" dirty="0" smtClean="0">
                <a:solidFill>
                  <a:srgbClr val="002060"/>
                </a:solidFill>
                <a:effectLst/>
              </a:rPr>
              <a:t>《</a:t>
            </a:r>
            <a:r>
              <a:rPr lang="zh-CN" altLang="en-US" sz="4000" b="1" dirty="0" smtClean="0">
                <a:solidFill>
                  <a:srgbClr val="002060"/>
                </a:solidFill>
                <a:effectLst/>
              </a:rPr>
              <a:t>淘寶人生</a:t>
            </a:r>
            <a:r>
              <a:rPr lang="en-US" altLang="zh-CN" sz="4000" b="1" dirty="0" smtClean="0">
                <a:solidFill>
                  <a:srgbClr val="002060"/>
                </a:solidFill>
                <a:effectLst/>
              </a:rPr>
              <a:t>》</a:t>
            </a:r>
            <a:endParaRPr lang="en-US" sz="4000" b="1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zh-CN" altLang="en-US" sz="4000" b="1" dirty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約翰衛斯理的行善之道：</a:t>
            </a:r>
            <a:endParaRPr lang="en-US" altLang="zh-CN" sz="4000" b="1" dirty="0">
              <a:solidFill>
                <a:srgbClr val="C0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zh-CN" altLang="en-US" sz="4000" dirty="0">
                <a:solidFill>
                  <a:srgbClr val="002060"/>
                </a:solidFill>
              </a:rPr>
              <a:t>盡你所能的行所有善事：盡你所能的方法，盡你所能的途徑，在所有你到的地方，在所有你能拿出的時間，為所有你遇見的人行善，每時每刻都要這樣行善。</a:t>
            </a:r>
            <a:endParaRPr lang="en-US" sz="4000" b="1" dirty="0">
              <a:solidFill>
                <a:srgbClr val="00206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3660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762000"/>
          </a:xfrm>
        </p:spPr>
        <p:txBody>
          <a:bodyPr/>
          <a:lstStyle/>
          <a:p>
            <a:pPr algn="l"/>
            <a:r>
              <a:rPr lang="en-US" altLang="zh-CN" sz="4000" b="1" dirty="0" smtClean="0">
                <a:solidFill>
                  <a:srgbClr val="002060"/>
                </a:solidFill>
                <a:effectLst/>
              </a:rPr>
              <a:t>《</a:t>
            </a:r>
            <a:r>
              <a:rPr lang="zh-CN" altLang="en-US" sz="4000" b="1" dirty="0" smtClean="0">
                <a:solidFill>
                  <a:srgbClr val="002060"/>
                </a:solidFill>
                <a:effectLst/>
              </a:rPr>
              <a:t>淘寶人生</a:t>
            </a:r>
            <a:r>
              <a:rPr lang="en-US" altLang="zh-CN" sz="4000" b="1" dirty="0" smtClean="0">
                <a:solidFill>
                  <a:srgbClr val="002060"/>
                </a:solidFill>
                <a:effectLst/>
              </a:rPr>
              <a:t>》</a:t>
            </a:r>
            <a:endParaRPr lang="en-US" sz="4000" b="1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200" b="1" dirty="0" smtClean="0">
                <a:solidFill>
                  <a:srgbClr val="002060"/>
                </a:solidFill>
              </a:rPr>
              <a:t>第三：超</a:t>
            </a:r>
            <a:r>
              <a:rPr lang="zh-CN" altLang="en-US" sz="3200" b="1" dirty="0">
                <a:solidFill>
                  <a:srgbClr val="002060"/>
                </a:solidFill>
              </a:rPr>
              <a:t>脫錢</a:t>
            </a:r>
            <a:r>
              <a:rPr lang="zh-CN" altLang="en-US" sz="3200" b="1" dirty="0" smtClean="0">
                <a:solidFill>
                  <a:srgbClr val="002060"/>
                </a:solidFill>
              </a:rPr>
              <a:t>財</a:t>
            </a:r>
            <a:endParaRPr lang="en-US" altLang="zh-CN" sz="32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altLang="zh-CN" sz="28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altLang="zh-CN" sz="2800" b="1" dirty="0" smtClean="0">
                <a:solidFill>
                  <a:srgbClr val="002060"/>
                </a:solidFill>
              </a:rPr>
              <a:t>a. </a:t>
            </a:r>
            <a:r>
              <a:rPr lang="zh-CN" altLang="en-US" sz="2800" b="1" dirty="0">
                <a:solidFill>
                  <a:srgbClr val="002060"/>
                </a:solidFill>
              </a:rPr>
              <a:t>脫離物質</a:t>
            </a:r>
            <a:r>
              <a:rPr lang="zh-CN" altLang="en-US" sz="2800" b="1" dirty="0" smtClean="0">
                <a:solidFill>
                  <a:srgbClr val="002060"/>
                </a:solidFill>
              </a:rPr>
              <a:t>的誘惑</a:t>
            </a:r>
            <a:endParaRPr lang="en-US" altLang="zh-CN" sz="28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zh-CN" altLang="en-US" sz="2800" b="1" dirty="0" smtClean="0">
                <a:solidFill>
                  <a:srgbClr val="002060"/>
                </a:solidFill>
              </a:rPr>
              <a:t>約</a:t>
            </a:r>
            <a:r>
              <a:rPr lang="zh-CN" altLang="en-US" sz="2800" b="1" dirty="0">
                <a:solidFill>
                  <a:srgbClr val="002060"/>
                </a:solidFill>
              </a:rPr>
              <a:t>一</a:t>
            </a:r>
            <a:r>
              <a:rPr lang="en-US" sz="2800" b="1" dirty="0">
                <a:solidFill>
                  <a:srgbClr val="002060"/>
                </a:solidFill>
              </a:rPr>
              <a:t>2.15</a:t>
            </a:r>
            <a:r>
              <a:rPr lang="en-US" altLang="zh-CN" sz="2800" dirty="0">
                <a:solidFill>
                  <a:srgbClr val="002060"/>
                </a:solidFill>
              </a:rPr>
              <a:t>『</a:t>
            </a:r>
            <a:r>
              <a:rPr lang="zh-CN" altLang="en-US" sz="2800" dirty="0">
                <a:solidFill>
                  <a:srgbClr val="002060"/>
                </a:solidFill>
              </a:rPr>
              <a:t>不要愛</a:t>
            </a:r>
            <a:r>
              <a:rPr lang="zh-CN" altLang="en-US" sz="2800" b="1" dirty="0">
                <a:solidFill>
                  <a:srgbClr val="FF0000"/>
                </a:solidFill>
              </a:rPr>
              <a:t>世界</a:t>
            </a:r>
            <a:r>
              <a:rPr lang="zh-CN" altLang="en-US" sz="2800" dirty="0">
                <a:solidFill>
                  <a:srgbClr val="002060"/>
                </a:solidFill>
              </a:rPr>
              <a:t>和世界上的事。人若愛世界，愛</a:t>
            </a:r>
            <a:r>
              <a:rPr lang="zh-CN" altLang="en-US" sz="2800" b="1" dirty="0">
                <a:solidFill>
                  <a:srgbClr val="FF0000"/>
                </a:solidFill>
              </a:rPr>
              <a:t>父</a:t>
            </a:r>
            <a:r>
              <a:rPr lang="zh-CN" altLang="en-US" sz="2800" dirty="0">
                <a:solidFill>
                  <a:srgbClr val="002060"/>
                </a:solidFill>
              </a:rPr>
              <a:t>的心就不在他裡面</a:t>
            </a:r>
            <a:r>
              <a:rPr lang="zh-CN" altLang="en-US" sz="2800" dirty="0" smtClean="0">
                <a:solidFill>
                  <a:srgbClr val="002060"/>
                </a:solidFill>
              </a:rPr>
              <a:t>了</a:t>
            </a:r>
            <a:r>
              <a:rPr lang="en-US" altLang="zh-CN" sz="2800" dirty="0" smtClean="0">
                <a:solidFill>
                  <a:srgbClr val="002060"/>
                </a:solidFill>
              </a:rPr>
              <a:t>』</a:t>
            </a:r>
            <a:endParaRPr lang="en-US" sz="28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altLang="zh-CN" sz="28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altLang="zh-CN" sz="2800" b="1" dirty="0" smtClean="0">
                <a:solidFill>
                  <a:srgbClr val="002060"/>
                </a:solidFill>
              </a:rPr>
              <a:t>b. </a:t>
            </a:r>
            <a:r>
              <a:rPr lang="zh-CN" altLang="en-US" sz="2800" b="1" dirty="0" smtClean="0">
                <a:solidFill>
                  <a:srgbClr val="002060"/>
                </a:solidFill>
              </a:rPr>
              <a:t>仰望將來的盼望</a:t>
            </a:r>
            <a:endParaRPr lang="en-US" altLang="zh-CN" sz="28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zh-CN" altLang="en-US" sz="2800" b="1" dirty="0" smtClean="0">
                <a:solidFill>
                  <a:srgbClr val="002060"/>
                </a:solidFill>
              </a:rPr>
              <a:t>提前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6.19</a:t>
            </a:r>
            <a:r>
              <a:rPr lang="en-US" altLang="zh-CN" sz="2800" dirty="0" smtClean="0">
                <a:solidFill>
                  <a:srgbClr val="002060"/>
                </a:solidFill>
              </a:rPr>
              <a:t>『</a:t>
            </a:r>
            <a:r>
              <a:rPr lang="zh-CN" altLang="en-US" sz="2800" dirty="0" smtClean="0">
                <a:solidFill>
                  <a:srgbClr val="002060"/>
                </a:solidFill>
              </a:rPr>
              <a:t>為</a:t>
            </a:r>
            <a:r>
              <a:rPr lang="zh-CN" altLang="en-US" sz="2800" dirty="0">
                <a:solidFill>
                  <a:srgbClr val="002060"/>
                </a:solidFill>
              </a:rPr>
              <a:t>自己積成</a:t>
            </a:r>
            <a:r>
              <a:rPr lang="zh-CN" altLang="en-US" sz="2800" b="1" dirty="0">
                <a:solidFill>
                  <a:srgbClr val="FF0000"/>
                </a:solidFill>
              </a:rPr>
              <a:t>美好的根基</a:t>
            </a:r>
            <a:r>
              <a:rPr lang="zh-CN" altLang="en-US" sz="2800" dirty="0">
                <a:solidFill>
                  <a:srgbClr val="002060"/>
                </a:solidFill>
              </a:rPr>
              <a:t>，預備</a:t>
            </a:r>
            <a:r>
              <a:rPr lang="zh-CN" altLang="en-US" sz="2800" b="1" dirty="0">
                <a:solidFill>
                  <a:srgbClr val="FF0000"/>
                </a:solidFill>
              </a:rPr>
              <a:t>將來</a:t>
            </a:r>
            <a:r>
              <a:rPr lang="zh-CN" altLang="en-US" sz="2800" dirty="0">
                <a:solidFill>
                  <a:srgbClr val="002060"/>
                </a:solidFill>
              </a:rPr>
              <a:t>，叫他們持定那</a:t>
            </a:r>
            <a:r>
              <a:rPr lang="zh-CN" altLang="en-US" sz="2800" b="1" dirty="0">
                <a:solidFill>
                  <a:srgbClr val="FF0000"/>
                </a:solidFill>
              </a:rPr>
              <a:t>真正的生命</a:t>
            </a:r>
            <a:r>
              <a:rPr lang="en-US" altLang="zh-CN" sz="2800" dirty="0">
                <a:solidFill>
                  <a:srgbClr val="002060"/>
                </a:solidFill>
              </a:rPr>
              <a:t>』</a:t>
            </a:r>
            <a:endParaRPr lang="en-US" sz="28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1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05800" cy="914400"/>
          </a:xfrm>
        </p:spPr>
        <p:txBody>
          <a:bodyPr/>
          <a:lstStyle/>
          <a:p>
            <a:pPr algn="l"/>
            <a:r>
              <a:rPr lang="en-US" altLang="zh-CN" sz="4000" b="1" dirty="0" smtClean="0">
                <a:solidFill>
                  <a:srgbClr val="002060"/>
                </a:solidFill>
                <a:effectLst/>
              </a:rPr>
              <a:t>《</a:t>
            </a:r>
            <a:r>
              <a:rPr lang="zh-CN" altLang="en-US" sz="4000" b="1" dirty="0" smtClean="0">
                <a:solidFill>
                  <a:srgbClr val="002060"/>
                </a:solidFill>
                <a:effectLst/>
              </a:rPr>
              <a:t>淘寶人生</a:t>
            </a:r>
            <a:r>
              <a:rPr lang="en-US" altLang="zh-CN" sz="4000" b="1" dirty="0" smtClean="0">
                <a:solidFill>
                  <a:srgbClr val="002060"/>
                </a:solidFill>
                <a:effectLst/>
              </a:rPr>
              <a:t>》</a:t>
            </a:r>
            <a:endParaRPr lang="en-US" sz="4000" b="1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153400" cy="50593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CN" sz="2800" b="1" i="1" u="sng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altLang="zh-CN" sz="2800" b="1" i="1" u="sng" dirty="0" smtClean="0">
                <a:solidFill>
                  <a:srgbClr val="7030A0"/>
                </a:solidFill>
              </a:rPr>
              <a:t>11</a:t>
            </a:r>
            <a:r>
              <a:rPr lang="en-US" altLang="zh-CN" sz="2800" b="1" i="1" u="sng" dirty="0">
                <a:solidFill>
                  <a:srgbClr val="7030A0"/>
                </a:solidFill>
              </a:rPr>
              <a:t>. </a:t>
            </a:r>
            <a:r>
              <a:rPr lang="zh-TW" altLang="en-US" sz="2800" b="1" i="1" u="sng" dirty="0">
                <a:solidFill>
                  <a:srgbClr val="7030A0"/>
                </a:solidFill>
              </a:rPr>
              <a:t>太陽出來，熱風颳起，草就枯乾，花也凋謝，美容就消沒了；</a:t>
            </a:r>
            <a:r>
              <a:rPr lang="zh-TW" altLang="en-US" sz="2800" b="1" i="1" u="sng" dirty="0">
                <a:solidFill>
                  <a:srgbClr val="C00000"/>
                </a:solidFill>
              </a:rPr>
              <a:t>那富足的人，在他所行的事上也要這樣衰殘</a:t>
            </a:r>
            <a:r>
              <a:rPr lang="zh-TW" altLang="en-US" sz="2800" b="1" i="1" u="sng" dirty="0" smtClean="0">
                <a:solidFill>
                  <a:srgbClr val="C00000"/>
                </a:solidFill>
              </a:rPr>
              <a:t>。</a:t>
            </a:r>
            <a:endParaRPr lang="en-US" altLang="zh-CN" sz="2800" b="1" dirty="0" smtClean="0">
              <a:solidFill>
                <a:srgbClr val="002060"/>
              </a:solidFill>
            </a:endParaRPr>
          </a:p>
          <a:p>
            <a:r>
              <a:rPr lang="zh-CN" altLang="en-US" sz="3500" b="1" dirty="0" smtClean="0">
                <a:solidFill>
                  <a:srgbClr val="002060"/>
                </a:solidFill>
              </a:rPr>
              <a:t>使人敗</a:t>
            </a:r>
            <a:r>
              <a:rPr lang="zh-CN" altLang="en-US" sz="3500" b="1" dirty="0" smtClean="0">
                <a:solidFill>
                  <a:srgbClr val="002060"/>
                </a:solidFill>
              </a:rPr>
              <a:t>壞</a:t>
            </a:r>
            <a:endParaRPr lang="en-US" altLang="zh-CN" sz="35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zh-CN" altLang="en-US" sz="3000" b="1" dirty="0" smtClean="0">
                <a:solidFill>
                  <a:srgbClr val="002060"/>
                </a:solidFill>
              </a:rPr>
              <a:t>箴</a:t>
            </a:r>
            <a:r>
              <a:rPr lang="en-US" altLang="zh-CN" sz="3000" b="1" dirty="0" smtClean="0">
                <a:solidFill>
                  <a:srgbClr val="002060"/>
                </a:solidFill>
              </a:rPr>
              <a:t>30.7-9</a:t>
            </a:r>
            <a:r>
              <a:rPr lang="en-US" altLang="zh-CN" sz="3000" dirty="0" smtClean="0">
                <a:solidFill>
                  <a:srgbClr val="002060"/>
                </a:solidFill>
              </a:rPr>
              <a:t>『</a:t>
            </a:r>
            <a:r>
              <a:rPr lang="zh-TW" altLang="en-US" sz="3000" dirty="0" smtClean="0">
                <a:solidFill>
                  <a:srgbClr val="002060"/>
                </a:solidFill>
              </a:rPr>
              <a:t>我</a:t>
            </a:r>
            <a:r>
              <a:rPr lang="zh-TW" altLang="en-US" sz="3000" dirty="0">
                <a:solidFill>
                  <a:srgbClr val="002060"/>
                </a:solidFill>
              </a:rPr>
              <a:t>求你兩件事，在我未死之先，不要不賜給我</a:t>
            </a:r>
            <a:r>
              <a:rPr lang="zh-TW" altLang="en-US" sz="3000" dirty="0" smtClean="0">
                <a:solidFill>
                  <a:srgbClr val="002060"/>
                </a:solidFill>
              </a:rPr>
              <a:t>：求</a:t>
            </a:r>
            <a:r>
              <a:rPr lang="zh-TW" altLang="en-US" sz="3000" dirty="0">
                <a:solidFill>
                  <a:srgbClr val="002060"/>
                </a:solidFill>
              </a:rPr>
              <a:t>你使虛假和謊言遠離我；使我也不貧窮也不富足；賜給我需用的飲食</a:t>
            </a:r>
            <a:r>
              <a:rPr lang="zh-TW" altLang="en-US" sz="3000" dirty="0" smtClean="0">
                <a:solidFill>
                  <a:srgbClr val="002060"/>
                </a:solidFill>
              </a:rPr>
              <a:t>，恐</a:t>
            </a:r>
            <a:r>
              <a:rPr lang="zh-TW" altLang="en-US" sz="3000" dirty="0">
                <a:solidFill>
                  <a:srgbClr val="002060"/>
                </a:solidFill>
              </a:rPr>
              <a:t>怕我飽足不認你，說：耶和華是誰呢？又恐怕我貧窮就偷竊，以致褻瀆我神的</a:t>
            </a:r>
            <a:r>
              <a:rPr lang="zh-TW" altLang="en-US" sz="3000" dirty="0" smtClean="0">
                <a:solidFill>
                  <a:srgbClr val="002060"/>
                </a:solidFill>
              </a:rPr>
              <a:t>名</a:t>
            </a:r>
            <a:r>
              <a:rPr lang="en-US" altLang="zh-CN" sz="3000" dirty="0" smtClean="0">
                <a:solidFill>
                  <a:srgbClr val="002060"/>
                </a:solidFill>
              </a:rPr>
              <a:t>』</a:t>
            </a:r>
            <a:endParaRPr lang="zh-TW" altLang="en-US" sz="3000" dirty="0">
              <a:solidFill>
                <a:srgbClr val="002060"/>
              </a:solidFill>
            </a:endParaRPr>
          </a:p>
          <a:p>
            <a:endParaRPr lang="en-US" altLang="zh-CN" sz="32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23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05800" cy="762000"/>
          </a:xfrm>
        </p:spPr>
        <p:txBody>
          <a:bodyPr/>
          <a:lstStyle/>
          <a:p>
            <a:pPr algn="l"/>
            <a:r>
              <a:rPr lang="en-US" altLang="zh-CN" sz="4000" b="1" dirty="0" smtClean="0">
                <a:solidFill>
                  <a:srgbClr val="002060"/>
                </a:solidFill>
                <a:effectLst/>
              </a:rPr>
              <a:t>《</a:t>
            </a:r>
            <a:r>
              <a:rPr lang="zh-CN" altLang="en-US" sz="4000" b="1" dirty="0" smtClean="0">
                <a:solidFill>
                  <a:srgbClr val="002060"/>
                </a:solidFill>
                <a:effectLst/>
              </a:rPr>
              <a:t>淘寶人生</a:t>
            </a:r>
            <a:r>
              <a:rPr lang="en-US" altLang="zh-CN" sz="4000" b="1" dirty="0" smtClean="0">
                <a:solidFill>
                  <a:srgbClr val="002060"/>
                </a:solidFill>
                <a:effectLst/>
              </a:rPr>
              <a:t>》</a:t>
            </a:r>
            <a:endParaRPr lang="en-US" sz="4000" b="1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1534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 sz="3000" b="1" i="1" u="sng" dirty="0">
                <a:solidFill>
                  <a:srgbClr val="7030A0"/>
                </a:solidFill>
              </a:rPr>
              <a:t>11. </a:t>
            </a:r>
            <a:r>
              <a:rPr lang="zh-TW" altLang="en-US" sz="3000" b="1" i="1" u="sng" dirty="0">
                <a:solidFill>
                  <a:srgbClr val="7030A0"/>
                </a:solidFill>
              </a:rPr>
              <a:t>太陽出來，熱風颳起，草就枯乾，花也凋謝，美容就消沒了；</a:t>
            </a:r>
            <a:r>
              <a:rPr lang="zh-TW" altLang="en-US" sz="3000" b="1" i="1" u="sng" dirty="0">
                <a:solidFill>
                  <a:srgbClr val="C00000"/>
                </a:solidFill>
              </a:rPr>
              <a:t>那富足的人，在他所行的事上也要這樣衰殘。</a:t>
            </a:r>
            <a:endParaRPr lang="en-US" altLang="zh-CN" sz="3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altLang="zh-CN" sz="1300" b="1" dirty="0" smtClean="0">
              <a:solidFill>
                <a:srgbClr val="002060"/>
              </a:solidFill>
            </a:endParaRPr>
          </a:p>
          <a:p>
            <a:r>
              <a:rPr lang="zh-CN" altLang="en-US" sz="3600" b="1" dirty="0" smtClean="0">
                <a:solidFill>
                  <a:srgbClr val="002060"/>
                </a:solidFill>
              </a:rPr>
              <a:t>使人滅</a:t>
            </a:r>
            <a:r>
              <a:rPr lang="zh-CN" altLang="en-US" sz="3200" b="1" dirty="0" smtClean="0">
                <a:solidFill>
                  <a:srgbClr val="002060"/>
                </a:solidFill>
              </a:rPr>
              <a:t>亡</a:t>
            </a:r>
            <a:endParaRPr lang="en-US" altLang="zh-CN" sz="32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zh-CN" altLang="en-US" sz="3200" b="1" dirty="0" smtClean="0">
                <a:solidFill>
                  <a:srgbClr val="002060"/>
                </a:solidFill>
              </a:rPr>
              <a:t>提</a:t>
            </a:r>
            <a:r>
              <a:rPr lang="zh-CN" altLang="en-US" sz="3200" b="1" dirty="0">
                <a:solidFill>
                  <a:srgbClr val="002060"/>
                </a:solidFill>
              </a:rPr>
              <a:t>前</a:t>
            </a:r>
            <a:r>
              <a:rPr lang="en-US" sz="3200" b="1" dirty="0" smtClean="0">
                <a:solidFill>
                  <a:srgbClr val="002060"/>
                </a:solidFill>
              </a:rPr>
              <a:t>6.9-10</a:t>
            </a:r>
          </a:p>
          <a:p>
            <a:pPr marL="0" indent="0">
              <a:buNone/>
            </a:pPr>
            <a:r>
              <a:rPr lang="en-US" altLang="zh-CN" sz="3200" dirty="0" smtClean="0">
                <a:solidFill>
                  <a:srgbClr val="002060"/>
                </a:solidFill>
              </a:rPr>
              <a:t>『</a:t>
            </a:r>
            <a:r>
              <a:rPr lang="en-US" sz="3200" baseline="30000" dirty="0">
                <a:solidFill>
                  <a:srgbClr val="002060"/>
                </a:solidFill>
              </a:rPr>
              <a:t>9</a:t>
            </a:r>
            <a:r>
              <a:rPr lang="zh-CN" altLang="en-US" sz="3200" dirty="0">
                <a:solidFill>
                  <a:srgbClr val="002060"/>
                </a:solidFill>
              </a:rPr>
              <a:t>但那些想要發財的人，就陷在</a:t>
            </a:r>
            <a:r>
              <a:rPr lang="zh-CN" altLang="en-US" sz="3200" b="1" dirty="0">
                <a:solidFill>
                  <a:srgbClr val="FF0000"/>
                </a:solidFill>
              </a:rPr>
              <a:t>迷惑</a:t>
            </a:r>
            <a:r>
              <a:rPr lang="zh-CN" altLang="en-US" sz="3200" dirty="0">
                <a:solidFill>
                  <a:srgbClr val="002060"/>
                </a:solidFill>
              </a:rPr>
              <a:t>、落在網羅和許多無知有害的</a:t>
            </a:r>
            <a:r>
              <a:rPr lang="zh-CN" altLang="en-US" sz="3200" b="1" dirty="0">
                <a:solidFill>
                  <a:srgbClr val="FF0000"/>
                </a:solidFill>
              </a:rPr>
              <a:t>私慾</a:t>
            </a:r>
            <a:r>
              <a:rPr lang="zh-CN" altLang="en-US" sz="3200" dirty="0">
                <a:solidFill>
                  <a:srgbClr val="002060"/>
                </a:solidFill>
              </a:rPr>
              <a:t>裡，叫人沉在</a:t>
            </a:r>
            <a:r>
              <a:rPr lang="zh-CN" altLang="en-US" sz="3200" b="1" dirty="0">
                <a:solidFill>
                  <a:srgbClr val="FF0000"/>
                </a:solidFill>
              </a:rPr>
              <a:t>敗壞和滅亡</a:t>
            </a:r>
            <a:r>
              <a:rPr lang="zh-CN" altLang="en-US" sz="3200" dirty="0">
                <a:solidFill>
                  <a:srgbClr val="002060"/>
                </a:solidFill>
              </a:rPr>
              <a:t>中。</a:t>
            </a:r>
            <a:r>
              <a:rPr lang="en-US" sz="3200" baseline="30000" dirty="0">
                <a:solidFill>
                  <a:srgbClr val="002060"/>
                </a:solidFill>
              </a:rPr>
              <a:t>10</a:t>
            </a:r>
            <a:r>
              <a:rPr lang="zh-CN" altLang="en-US" sz="3200" dirty="0">
                <a:solidFill>
                  <a:srgbClr val="002060"/>
                </a:solidFill>
              </a:rPr>
              <a:t>貪財是萬惡之根。有人貪戀錢財，就被引誘離了真道，用許多愁苦把自己刺透</a:t>
            </a:r>
            <a:r>
              <a:rPr lang="zh-CN" altLang="en-US" sz="3200" dirty="0" smtClean="0">
                <a:solidFill>
                  <a:srgbClr val="002060"/>
                </a:solidFill>
              </a:rPr>
              <a:t>了</a:t>
            </a:r>
            <a:r>
              <a:rPr lang="en-US" altLang="zh-CN" sz="3200" dirty="0" smtClean="0">
                <a:solidFill>
                  <a:srgbClr val="002060"/>
                </a:solidFill>
              </a:rPr>
              <a:t>』</a:t>
            </a:r>
          </a:p>
        </p:txBody>
      </p:sp>
    </p:spTree>
    <p:extLst>
      <p:ext uri="{BB962C8B-B14F-4D97-AF65-F5344CB8AC3E}">
        <p14:creationId xmlns:p14="http://schemas.microsoft.com/office/powerpoint/2010/main" val="63449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pPr algn="l"/>
            <a:r>
              <a:rPr lang="en-US" altLang="zh-CN" sz="4000" b="1" dirty="0" smtClean="0">
                <a:solidFill>
                  <a:srgbClr val="002060"/>
                </a:solidFill>
                <a:effectLst/>
              </a:rPr>
              <a:t>《</a:t>
            </a:r>
            <a:r>
              <a:rPr lang="zh-CN" altLang="en-US" sz="4000" b="1" dirty="0" smtClean="0">
                <a:solidFill>
                  <a:srgbClr val="002060"/>
                </a:solidFill>
                <a:effectLst/>
              </a:rPr>
              <a:t>淘寶人生</a:t>
            </a:r>
            <a:r>
              <a:rPr lang="en-US" altLang="zh-CN" sz="4000" b="1" dirty="0" smtClean="0">
                <a:solidFill>
                  <a:srgbClr val="002060"/>
                </a:solidFill>
                <a:effectLst/>
              </a:rPr>
              <a:t>》</a:t>
            </a:r>
            <a:endParaRPr lang="en-US" sz="4000" b="1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800" b="1" i="1" u="sng" dirty="0">
                <a:solidFill>
                  <a:srgbClr val="7030A0"/>
                </a:solidFill>
              </a:rPr>
              <a:t>11. </a:t>
            </a:r>
            <a:r>
              <a:rPr lang="zh-TW" altLang="en-US" sz="2800" b="1" i="1" u="sng" dirty="0">
                <a:solidFill>
                  <a:srgbClr val="7030A0"/>
                </a:solidFill>
              </a:rPr>
              <a:t>太陽出來，熱風颳起，草就枯乾，花也凋謝，美容就消沒了；</a:t>
            </a:r>
            <a:r>
              <a:rPr lang="zh-TW" altLang="en-US" sz="2800" b="1" i="1" u="sng" dirty="0">
                <a:solidFill>
                  <a:srgbClr val="C00000"/>
                </a:solidFill>
              </a:rPr>
              <a:t>那富足的人，在他所行的事上也要這樣衰殘。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200" b="1" dirty="0" smtClean="0">
                <a:solidFill>
                  <a:srgbClr val="002060"/>
                </a:solidFill>
              </a:rPr>
              <a:t>富</a:t>
            </a:r>
            <a:r>
              <a:rPr lang="zh-CN" altLang="en-US" sz="3200" b="1" dirty="0">
                <a:solidFill>
                  <a:srgbClr val="002060"/>
                </a:solidFill>
              </a:rPr>
              <a:t>足中的人面臨更大的試探</a:t>
            </a:r>
            <a:endParaRPr lang="en-US" altLang="zh-CN" sz="3200" b="1" dirty="0">
              <a:solidFill>
                <a:srgbClr val="002060"/>
              </a:solidFill>
            </a:endParaRPr>
          </a:p>
          <a:p>
            <a:r>
              <a:rPr lang="zh-CN" altLang="en-US" sz="2800" dirty="0" smtClean="0">
                <a:solidFill>
                  <a:srgbClr val="002060"/>
                </a:solidFill>
              </a:rPr>
              <a:t>更愛</a:t>
            </a:r>
            <a:r>
              <a:rPr lang="zh-CN" altLang="en-US" sz="2800" dirty="0">
                <a:solidFill>
                  <a:srgbClr val="002060"/>
                </a:solidFill>
              </a:rPr>
              <a:t>人</a:t>
            </a:r>
            <a:r>
              <a:rPr lang="zh-CN" altLang="en-US" sz="2800" dirty="0" smtClean="0">
                <a:solidFill>
                  <a:srgbClr val="002060"/>
                </a:solidFill>
              </a:rPr>
              <a:t>嗎？</a:t>
            </a:r>
            <a:r>
              <a:rPr lang="en-US" altLang="zh-CN" sz="2800" dirty="0">
                <a:solidFill>
                  <a:srgbClr val="002060"/>
                </a:solidFill>
              </a:rPr>
              <a:t> </a:t>
            </a:r>
            <a:r>
              <a:rPr lang="en-US" altLang="zh-CN" sz="2800" dirty="0" smtClean="0">
                <a:solidFill>
                  <a:srgbClr val="002060"/>
                </a:solidFill>
              </a:rPr>
              <a:t>   </a:t>
            </a:r>
            <a:r>
              <a:rPr lang="zh-CN" altLang="en-US" sz="2800" dirty="0" smtClean="0">
                <a:solidFill>
                  <a:srgbClr val="002060"/>
                </a:solidFill>
              </a:rPr>
              <a:t>更愛</a:t>
            </a:r>
            <a:r>
              <a:rPr lang="zh-CN" altLang="en-US" sz="2800" dirty="0">
                <a:solidFill>
                  <a:srgbClr val="002060"/>
                </a:solidFill>
              </a:rPr>
              <a:t>神嗎</a:t>
            </a:r>
            <a:r>
              <a:rPr lang="zh-CN" altLang="en-US" sz="2800" dirty="0" smtClean="0">
                <a:solidFill>
                  <a:srgbClr val="002060"/>
                </a:solidFill>
              </a:rPr>
              <a:t>？   更</a:t>
            </a:r>
            <a:r>
              <a:rPr lang="zh-CN" altLang="en-US" sz="2800" dirty="0">
                <a:solidFill>
                  <a:srgbClr val="002060"/>
                </a:solidFill>
              </a:rPr>
              <a:t>智慧嗎？</a:t>
            </a:r>
            <a:endParaRPr lang="en-US" altLang="zh-CN" sz="2800" dirty="0">
              <a:solidFill>
                <a:srgbClr val="002060"/>
              </a:solidFill>
            </a:endParaRPr>
          </a:p>
          <a:p>
            <a:r>
              <a:rPr lang="zh-CN" altLang="en-US" sz="2800" dirty="0" smtClean="0">
                <a:solidFill>
                  <a:srgbClr val="002060"/>
                </a:solidFill>
              </a:rPr>
              <a:t>更付</a:t>
            </a:r>
            <a:r>
              <a:rPr lang="zh-CN" altLang="en-US" sz="2800" dirty="0">
                <a:solidFill>
                  <a:srgbClr val="002060"/>
                </a:solidFill>
              </a:rPr>
              <a:t>出嗎</a:t>
            </a:r>
            <a:r>
              <a:rPr lang="zh-CN" altLang="en-US" sz="2800" dirty="0" smtClean="0">
                <a:solidFill>
                  <a:srgbClr val="002060"/>
                </a:solidFill>
              </a:rPr>
              <a:t>？</a:t>
            </a:r>
            <a:r>
              <a:rPr lang="en-US" altLang="zh-CN" sz="2800" dirty="0">
                <a:solidFill>
                  <a:srgbClr val="002060"/>
                </a:solidFill>
              </a:rPr>
              <a:t> </a:t>
            </a:r>
            <a:r>
              <a:rPr lang="en-US" altLang="zh-CN" sz="2800" dirty="0" smtClean="0">
                <a:solidFill>
                  <a:srgbClr val="002060"/>
                </a:solidFill>
              </a:rPr>
              <a:t>   </a:t>
            </a:r>
            <a:r>
              <a:rPr lang="zh-CN" altLang="en-US" sz="2800" dirty="0" smtClean="0">
                <a:solidFill>
                  <a:srgbClr val="002060"/>
                </a:solidFill>
              </a:rPr>
              <a:t>更良善嗎？   </a:t>
            </a:r>
            <a:r>
              <a:rPr lang="en-US" altLang="zh-CN" sz="2800" dirty="0" smtClean="0">
                <a:solidFill>
                  <a:srgbClr val="002060"/>
                </a:solidFill>
              </a:rPr>
              <a:t>…………</a:t>
            </a:r>
            <a:endParaRPr lang="en-US" altLang="zh-CN" sz="28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en-US" altLang="zh-CN" sz="12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zh-CN" altLang="en-US" sz="4000" b="1" dirty="0" smtClean="0">
                <a:solidFill>
                  <a:srgbClr val="FF0000"/>
                </a:solidFill>
              </a:rPr>
              <a:t>不，乃</a:t>
            </a:r>
            <a:r>
              <a:rPr lang="zh-CN" altLang="en-US" sz="4000" b="1" dirty="0">
                <a:solidFill>
                  <a:srgbClr val="FF0000"/>
                </a:solidFill>
              </a:rPr>
              <a:t>是更危</a:t>
            </a:r>
            <a:r>
              <a:rPr lang="zh-CN" altLang="en-US" sz="4000" b="1" dirty="0" smtClean="0">
                <a:solidFill>
                  <a:srgbClr val="FF0000"/>
                </a:solidFill>
              </a:rPr>
              <a:t>險</a:t>
            </a:r>
            <a:r>
              <a:rPr lang="zh-CN" altLang="en-US" sz="4000" b="1" dirty="0">
                <a:solidFill>
                  <a:srgbClr val="FF0000"/>
                </a:solidFill>
              </a:rPr>
              <a:t>！</a:t>
            </a:r>
            <a:endParaRPr lang="en-US" altLang="zh-CN" sz="4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3200" dirty="0" smtClean="0">
                <a:solidFill>
                  <a:srgbClr val="002060"/>
                </a:solidFill>
              </a:rPr>
              <a:t>（財富</a:t>
            </a:r>
            <a:r>
              <a:rPr lang="zh-CN" altLang="en-US" sz="3200" dirty="0">
                <a:solidFill>
                  <a:srgbClr val="002060"/>
                </a:solidFill>
              </a:rPr>
              <a:t>之</a:t>
            </a:r>
            <a:r>
              <a:rPr lang="zh-CN" altLang="en-US" sz="3200" dirty="0" smtClean="0">
                <a:solidFill>
                  <a:srgbClr val="002060"/>
                </a:solidFill>
              </a:rPr>
              <a:t>無</a:t>
            </a:r>
            <a:r>
              <a:rPr lang="zh-CN" altLang="en-US" sz="3200" dirty="0">
                <a:solidFill>
                  <a:srgbClr val="002060"/>
                </a:solidFill>
              </a:rPr>
              <a:t>常</a:t>
            </a:r>
            <a:r>
              <a:rPr lang="zh-CN" altLang="en-US" sz="3200" dirty="0" smtClean="0">
                <a:solidFill>
                  <a:srgbClr val="002060"/>
                </a:solidFill>
              </a:rPr>
              <a:t>：</a:t>
            </a:r>
            <a:r>
              <a:rPr lang="en-US" altLang="zh-CN" sz="3200" dirty="0" smtClean="0">
                <a:solidFill>
                  <a:srgbClr val="002060"/>
                </a:solidFill>
              </a:rPr>
              <a:t> </a:t>
            </a:r>
            <a:r>
              <a:rPr lang="zh-CN" altLang="en-US" sz="3200" dirty="0">
                <a:solidFill>
                  <a:srgbClr val="002060"/>
                </a:solidFill>
              </a:rPr>
              <a:t>就像惡疾，</a:t>
            </a:r>
            <a:r>
              <a:rPr lang="zh-CN" altLang="en-US" sz="3200" dirty="0" smtClean="0">
                <a:solidFill>
                  <a:srgbClr val="002060"/>
                </a:solidFill>
              </a:rPr>
              <a:t>傳染於人）</a:t>
            </a:r>
            <a:endParaRPr lang="en-US" sz="32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altLang="zh-CN" sz="3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54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747" y="742511"/>
            <a:ext cx="7045453" cy="5277289"/>
          </a:xfrm>
        </p:spPr>
      </p:pic>
    </p:spTree>
    <p:extLst>
      <p:ext uri="{BB962C8B-B14F-4D97-AF65-F5344CB8AC3E}">
        <p14:creationId xmlns:p14="http://schemas.microsoft.com/office/powerpoint/2010/main" val="247309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838200"/>
          </a:xfrm>
        </p:spPr>
        <p:txBody>
          <a:bodyPr/>
          <a:lstStyle/>
          <a:p>
            <a:pPr algn="l"/>
            <a:r>
              <a:rPr lang="en-US" altLang="zh-CN" sz="4000" b="1" dirty="0" smtClean="0">
                <a:solidFill>
                  <a:srgbClr val="002060"/>
                </a:solidFill>
                <a:effectLst/>
              </a:rPr>
              <a:t>《</a:t>
            </a:r>
            <a:r>
              <a:rPr lang="zh-CN" altLang="en-US" sz="4000" b="1" dirty="0">
                <a:solidFill>
                  <a:srgbClr val="002060"/>
                </a:solidFill>
                <a:effectLst/>
              </a:rPr>
              <a:t>淘寶</a:t>
            </a:r>
            <a:r>
              <a:rPr lang="zh-CN" altLang="en-US" sz="4000" b="1" dirty="0" smtClean="0">
                <a:solidFill>
                  <a:srgbClr val="002060"/>
                </a:solidFill>
                <a:effectLst/>
              </a:rPr>
              <a:t>人生</a:t>
            </a:r>
            <a:r>
              <a:rPr lang="en-US" altLang="zh-CN" sz="4000" b="1" dirty="0" smtClean="0">
                <a:solidFill>
                  <a:srgbClr val="002060"/>
                </a:solidFill>
                <a:effectLst/>
              </a:rPr>
              <a:t>》</a:t>
            </a:r>
            <a:endParaRPr lang="en-US" sz="4000" b="1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marL="0" indent="0">
              <a:buNone/>
            </a:pPr>
            <a:endParaRPr lang="en-US" altLang="zh-CN" sz="2800" b="1" i="1" u="sng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altLang="zh-CN" sz="2800" b="1" i="1" u="sng" dirty="0" smtClean="0">
                <a:solidFill>
                  <a:srgbClr val="7030A0"/>
                </a:solidFill>
              </a:rPr>
              <a:t>12</a:t>
            </a:r>
            <a:r>
              <a:rPr lang="en-US" altLang="zh-CN" sz="2800" b="1" i="1" u="sng" dirty="0">
                <a:solidFill>
                  <a:srgbClr val="7030A0"/>
                </a:solidFill>
              </a:rPr>
              <a:t>. </a:t>
            </a:r>
            <a:r>
              <a:rPr lang="zh-TW" altLang="en-US" sz="2800" b="1" i="1" u="sng" dirty="0">
                <a:solidFill>
                  <a:srgbClr val="7030A0"/>
                </a:solidFill>
              </a:rPr>
              <a:t>忍受試探的人是有福的，</a:t>
            </a:r>
            <a:r>
              <a:rPr lang="zh-TW" altLang="en-US" sz="2800" b="1" i="1" u="sng" dirty="0">
                <a:solidFill>
                  <a:srgbClr val="C00000"/>
                </a:solidFill>
              </a:rPr>
              <a:t>因為他經過試驗以後，必得生命的冠冕</a:t>
            </a:r>
            <a:r>
              <a:rPr lang="zh-TW" altLang="en-US" sz="2800" b="1" i="1" u="sng" dirty="0">
                <a:solidFill>
                  <a:srgbClr val="7030A0"/>
                </a:solidFill>
              </a:rPr>
              <a:t>，這是主應許給那些愛他之人的。</a:t>
            </a:r>
          </a:p>
          <a:p>
            <a:pPr marL="0" indent="0">
              <a:buNone/>
            </a:pPr>
            <a:endParaRPr lang="en-US" altLang="zh-CN" sz="32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altLang="zh-CN" sz="3200" b="1" dirty="0" smtClean="0">
                <a:solidFill>
                  <a:srgbClr val="002060"/>
                </a:solidFill>
              </a:rPr>
              <a:t>4. </a:t>
            </a:r>
            <a:r>
              <a:rPr lang="zh-CN" altLang="en-US" sz="3200" b="1" dirty="0">
                <a:solidFill>
                  <a:srgbClr val="002060"/>
                </a:solidFill>
              </a:rPr>
              <a:t>真正的</a:t>
            </a:r>
            <a:r>
              <a:rPr lang="zh-CN" altLang="en-US" sz="3200" b="1" dirty="0" smtClean="0">
                <a:solidFill>
                  <a:srgbClr val="002060"/>
                </a:solidFill>
              </a:rPr>
              <a:t>福氣</a:t>
            </a:r>
            <a:endParaRPr lang="en-US" altLang="zh-CN" sz="3200" b="1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200" b="1" dirty="0">
                <a:solidFill>
                  <a:srgbClr val="002060"/>
                </a:solidFill>
              </a:rPr>
              <a:t>目</a:t>
            </a:r>
            <a:r>
              <a:rPr lang="zh-CN" altLang="en-US" sz="3200" b="1" dirty="0" smtClean="0">
                <a:solidFill>
                  <a:srgbClr val="002060"/>
                </a:solidFill>
              </a:rPr>
              <a:t>標：</a:t>
            </a:r>
            <a:r>
              <a:rPr lang="zh-CN" altLang="en-US" sz="2800" dirty="0" smtClean="0">
                <a:solidFill>
                  <a:srgbClr val="002060"/>
                </a:solidFill>
              </a:rPr>
              <a:t>得著生</a:t>
            </a:r>
            <a:r>
              <a:rPr lang="zh-CN" altLang="en-US" sz="2800" dirty="0">
                <a:solidFill>
                  <a:srgbClr val="002060"/>
                </a:solidFill>
              </a:rPr>
              <a:t>命的冠</a:t>
            </a:r>
            <a:r>
              <a:rPr lang="zh-CN" altLang="en-US" sz="2800" dirty="0" smtClean="0">
                <a:solidFill>
                  <a:srgbClr val="002060"/>
                </a:solidFill>
              </a:rPr>
              <a:t>冕</a:t>
            </a:r>
            <a:endParaRPr lang="en-US" sz="3200" dirty="0">
              <a:solidFill>
                <a:srgbClr val="002060"/>
              </a:solidFill>
            </a:endParaRPr>
          </a:p>
          <a:p>
            <a:endParaRPr lang="en-US" altLang="zh-CN" sz="2800" dirty="0" smtClean="0">
              <a:solidFill>
                <a:srgbClr val="002060"/>
              </a:solidFill>
            </a:endParaRPr>
          </a:p>
          <a:p>
            <a:r>
              <a:rPr lang="zh-CN" altLang="en-US" sz="2800" dirty="0" smtClean="0">
                <a:solidFill>
                  <a:srgbClr val="002060"/>
                </a:solidFill>
              </a:rPr>
              <a:t>得著生命冠</a:t>
            </a:r>
            <a:r>
              <a:rPr lang="zh-CN" altLang="en-US" sz="2800" dirty="0">
                <a:solidFill>
                  <a:srgbClr val="002060"/>
                </a:solidFill>
              </a:rPr>
              <a:t>冕</a:t>
            </a:r>
            <a:r>
              <a:rPr lang="en-US" altLang="zh-CN" sz="2800" dirty="0" smtClean="0">
                <a:solidFill>
                  <a:srgbClr val="002060"/>
                </a:solidFill>
              </a:rPr>
              <a:t>---</a:t>
            </a:r>
            <a:r>
              <a:rPr lang="zh-CN" altLang="en-US" sz="2800" dirty="0" smtClean="0">
                <a:solidFill>
                  <a:srgbClr val="002060"/>
                </a:solidFill>
              </a:rPr>
              <a:t>必進永生</a:t>
            </a:r>
            <a:endParaRPr lang="en-US" altLang="zh-CN" sz="2800" dirty="0" smtClean="0">
              <a:solidFill>
                <a:srgbClr val="002060"/>
              </a:solidFill>
            </a:endParaRPr>
          </a:p>
          <a:p>
            <a:r>
              <a:rPr lang="zh-CN" altLang="en-US" sz="2800" dirty="0" smtClean="0">
                <a:solidFill>
                  <a:srgbClr val="002060"/>
                </a:solidFill>
              </a:rPr>
              <a:t>持守主</a:t>
            </a:r>
            <a:r>
              <a:rPr lang="zh-CN" altLang="en-US" sz="2800" dirty="0">
                <a:solidFill>
                  <a:srgbClr val="002060"/>
                </a:solidFill>
              </a:rPr>
              <a:t>的應</a:t>
            </a:r>
            <a:r>
              <a:rPr lang="zh-CN" altLang="en-US" sz="2800" dirty="0" smtClean="0">
                <a:solidFill>
                  <a:srgbClr val="002060"/>
                </a:solidFill>
              </a:rPr>
              <a:t>許</a:t>
            </a:r>
            <a:r>
              <a:rPr lang="en-US" altLang="zh-CN" sz="2800" dirty="0" smtClean="0">
                <a:solidFill>
                  <a:srgbClr val="002060"/>
                </a:solidFill>
              </a:rPr>
              <a:t>---</a:t>
            </a:r>
            <a:r>
              <a:rPr lang="zh-CN" altLang="en-US" sz="2800" dirty="0" smtClean="0">
                <a:solidFill>
                  <a:srgbClr val="002060"/>
                </a:solidFill>
              </a:rPr>
              <a:t>必定應驗</a:t>
            </a:r>
            <a:endParaRPr lang="en-US" altLang="zh-CN" sz="2800" dirty="0" smtClean="0">
              <a:solidFill>
                <a:srgbClr val="00206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15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62000"/>
          </a:xfrm>
        </p:spPr>
        <p:txBody>
          <a:bodyPr/>
          <a:lstStyle/>
          <a:p>
            <a:pPr algn="l"/>
            <a:r>
              <a:rPr lang="en-US" altLang="zh-CN" sz="4000" b="1" dirty="0" smtClean="0">
                <a:solidFill>
                  <a:srgbClr val="002060"/>
                </a:solidFill>
                <a:effectLst/>
              </a:rPr>
              <a:t>《</a:t>
            </a:r>
            <a:r>
              <a:rPr lang="zh-CN" altLang="en-US" sz="4000" b="1" dirty="0" smtClean="0">
                <a:solidFill>
                  <a:srgbClr val="002060"/>
                </a:solidFill>
                <a:effectLst/>
              </a:rPr>
              <a:t>淘寶人生</a:t>
            </a:r>
            <a:r>
              <a:rPr lang="en-US" altLang="zh-CN" sz="4000" b="1" dirty="0" smtClean="0">
                <a:solidFill>
                  <a:srgbClr val="002060"/>
                </a:solidFill>
                <a:effectLst/>
              </a:rPr>
              <a:t>》</a:t>
            </a:r>
            <a:endParaRPr lang="en-US" sz="4000" b="1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2800" b="1" i="1" u="sng" dirty="0">
                <a:solidFill>
                  <a:srgbClr val="7030A0"/>
                </a:solidFill>
              </a:rPr>
              <a:t>12. </a:t>
            </a:r>
            <a:r>
              <a:rPr lang="zh-TW" altLang="en-US" sz="2800" b="1" i="1" u="sng" dirty="0">
                <a:solidFill>
                  <a:srgbClr val="C00000"/>
                </a:solidFill>
              </a:rPr>
              <a:t>忍受試探的人是有福的，因為他經過試驗以後</a:t>
            </a:r>
            <a:r>
              <a:rPr lang="zh-TW" altLang="en-US" sz="2800" b="1" i="1" u="sng" dirty="0">
                <a:solidFill>
                  <a:srgbClr val="7030A0"/>
                </a:solidFill>
              </a:rPr>
              <a:t>，必得生命的冠冕，這是主應許給那些愛他之人的。</a:t>
            </a:r>
          </a:p>
          <a:p>
            <a:pPr marL="0" indent="0">
              <a:buNone/>
            </a:pPr>
            <a:endParaRPr lang="en-US" altLang="zh-CN" sz="1200" b="1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200" b="1" dirty="0" smtClean="0">
                <a:solidFill>
                  <a:srgbClr val="002060"/>
                </a:solidFill>
              </a:rPr>
              <a:t>方</a:t>
            </a:r>
            <a:r>
              <a:rPr lang="zh-CN" altLang="en-US" sz="3200" b="1" dirty="0">
                <a:solidFill>
                  <a:srgbClr val="002060"/>
                </a:solidFill>
              </a:rPr>
              <a:t>法</a:t>
            </a:r>
            <a:r>
              <a:rPr lang="zh-CN" altLang="en-US" sz="3200" b="1" dirty="0" smtClean="0">
                <a:solidFill>
                  <a:srgbClr val="002060"/>
                </a:solidFill>
              </a:rPr>
              <a:t>：</a:t>
            </a:r>
            <a:endParaRPr lang="en-US" altLang="zh-CN" sz="32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altLang="zh-CN" sz="1200" b="1" dirty="0" smtClean="0">
              <a:solidFill>
                <a:srgbClr val="002060"/>
              </a:solidFill>
            </a:endParaRPr>
          </a:p>
          <a:p>
            <a:r>
              <a:rPr lang="zh-CN" altLang="en-US" sz="3200" dirty="0">
                <a:solidFill>
                  <a:srgbClr val="002060"/>
                </a:solidFill>
              </a:rPr>
              <a:t>忍受試</a:t>
            </a:r>
            <a:r>
              <a:rPr lang="zh-CN" altLang="en-US" sz="3200" dirty="0" smtClean="0">
                <a:solidFill>
                  <a:srgbClr val="002060"/>
                </a:solidFill>
              </a:rPr>
              <a:t>探</a:t>
            </a:r>
            <a:r>
              <a:rPr lang="en-US" altLang="zh-CN" sz="3200" dirty="0" smtClean="0">
                <a:solidFill>
                  <a:srgbClr val="002060"/>
                </a:solidFill>
              </a:rPr>
              <a:t>---</a:t>
            </a:r>
            <a:r>
              <a:rPr lang="zh-CN" altLang="en-US" sz="3200" dirty="0" smtClean="0">
                <a:solidFill>
                  <a:srgbClr val="002060"/>
                </a:solidFill>
              </a:rPr>
              <a:t>成就堅韌</a:t>
            </a:r>
            <a:endParaRPr lang="en-US" altLang="zh-CN" sz="3200" dirty="0" smtClean="0">
              <a:solidFill>
                <a:srgbClr val="002060"/>
              </a:solidFill>
            </a:endParaRPr>
          </a:p>
          <a:p>
            <a:r>
              <a:rPr lang="zh-CN" altLang="en-US" sz="3200" dirty="0" smtClean="0">
                <a:solidFill>
                  <a:srgbClr val="002060"/>
                </a:solidFill>
              </a:rPr>
              <a:t>勝</a:t>
            </a:r>
            <a:r>
              <a:rPr lang="zh-CN" altLang="en-US" sz="3200" dirty="0">
                <a:solidFill>
                  <a:srgbClr val="002060"/>
                </a:solidFill>
              </a:rPr>
              <a:t>過試</a:t>
            </a:r>
            <a:r>
              <a:rPr lang="zh-CN" altLang="en-US" sz="3200" dirty="0" smtClean="0">
                <a:solidFill>
                  <a:srgbClr val="002060"/>
                </a:solidFill>
              </a:rPr>
              <a:t>探</a:t>
            </a:r>
            <a:r>
              <a:rPr lang="en-US" altLang="zh-CN" sz="3200" dirty="0" smtClean="0">
                <a:solidFill>
                  <a:srgbClr val="002060"/>
                </a:solidFill>
              </a:rPr>
              <a:t>---</a:t>
            </a:r>
            <a:r>
              <a:rPr lang="zh-CN" altLang="en-US" sz="3200" dirty="0" smtClean="0">
                <a:solidFill>
                  <a:srgbClr val="002060"/>
                </a:solidFill>
              </a:rPr>
              <a:t>靠主得力</a:t>
            </a:r>
            <a:endParaRPr lang="en-US" altLang="zh-CN" sz="3200" dirty="0" smtClean="0">
              <a:solidFill>
                <a:srgbClr val="002060"/>
              </a:solidFill>
            </a:endParaRPr>
          </a:p>
          <a:p>
            <a:r>
              <a:rPr lang="zh-CN" altLang="en-US" sz="3200" dirty="0" smtClean="0">
                <a:solidFill>
                  <a:srgbClr val="002060"/>
                </a:solidFill>
              </a:rPr>
              <a:t>永恆價值</a:t>
            </a:r>
            <a:r>
              <a:rPr lang="en-US" altLang="zh-CN" sz="3200" dirty="0" smtClean="0">
                <a:solidFill>
                  <a:srgbClr val="002060"/>
                </a:solidFill>
              </a:rPr>
              <a:t>---</a:t>
            </a:r>
            <a:r>
              <a:rPr lang="zh-CN" altLang="en-US" sz="3200" dirty="0" smtClean="0">
                <a:solidFill>
                  <a:srgbClr val="002060"/>
                </a:solidFill>
              </a:rPr>
              <a:t>屬天眼</a:t>
            </a:r>
            <a:r>
              <a:rPr lang="zh-CN" altLang="en-US" sz="3200" dirty="0">
                <a:solidFill>
                  <a:srgbClr val="002060"/>
                </a:solidFill>
              </a:rPr>
              <a:t>光</a:t>
            </a:r>
            <a:endParaRPr lang="en-US" altLang="zh-CN" sz="3200" dirty="0">
              <a:solidFill>
                <a:srgbClr val="002060"/>
              </a:solidFill>
            </a:endParaRPr>
          </a:p>
          <a:p>
            <a:endParaRPr lang="en-US" altLang="zh-CN" sz="3200" dirty="0" smtClean="0">
              <a:solidFill>
                <a:srgbClr val="00206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52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/>
          <a:lstStyle/>
          <a:p>
            <a:pPr algn="l"/>
            <a:r>
              <a:rPr lang="en-US" altLang="zh-CN" sz="4000" b="1" dirty="0" smtClean="0">
                <a:solidFill>
                  <a:srgbClr val="002060"/>
                </a:solidFill>
                <a:effectLst/>
              </a:rPr>
              <a:t>《</a:t>
            </a:r>
            <a:r>
              <a:rPr lang="zh-CN" altLang="en-US" sz="4000" b="1" dirty="0" smtClean="0">
                <a:solidFill>
                  <a:srgbClr val="002060"/>
                </a:solidFill>
                <a:effectLst/>
              </a:rPr>
              <a:t>淘寶人生</a:t>
            </a:r>
            <a:r>
              <a:rPr lang="en-US" altLang="zh-CN" sz="4000" b="1" dirty="0" smtClean="0">
                <a:solidFill>
                  <a:srgbClr val="002060"/>
                </a:solidFill>
                <a:effectLst/>
              </a:rPr>
              <a:t>》</a:t>
            </a:r>
            <a:endParaRPr lang="en-US" sz="4000" b="1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800" b="1" i="1" u="sng" dirty="0">
                <a:solidFill>
                  <a:srgbClr val="7030A0"/>
                </a:solidFill>
              </a:rPr>
              <a:t>12. </a:t>
            </a:r>
            <a:r>
              <a:rPr lang="zh-TW" altLang="en-US" sz="2800" b="1" i="1" u="sng" dirty="0">
                <a:solidFill>
                  <a:srgbClr val="7030A0"/>
                </a:solidFill>
              </a:rPr>
              <a:t>忍受試探的人是有福的，因為他經過試驗以後，必得生命的冠冕，</a:t>
            </a:r>
            <a:r>
              <a:rPr lang="zh-TW" altLang="en-US" sz="2800" b="1" i="1" u="sng" dirty="0">
                <a:solidFill>
                  <a:srgbClr val="C00000"/>
                </a:solidFill>
              </a:rPr>
              <a:t>這是主應許給那些愛他之人的。</a:t>
            </a:r>
          </a:p>
          <a:p>
            <a:pPr marL="0" indent="0">
              <a:buNone/>
            </a:pPr>
            <a:endParaRPr lang="en-US" altLang="zh-CN" sz="2800" b="1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200" b="1" dirty="0" smtClean="0">
                <a:solidFill>
                  <a:srgbClr val="002060"/>
                </a:solidFill>
              </a:rPr>
              <a:t>誰能得著：</a:t>
            </a:r>
            <a:r>
              <a:rPr lang="zh-CN" altLang="en-US" sz="3200" dirty="0">
                <a:solidFill>
                  <a:srgbClr val="002060"/>
                </a:solidFill>
              </a:rPr>
              <a:t>給那些愛他之</a:t>
            </a:r>
            <a:r>
              <a:rPr lang="zh-CN" altLang="en-US" sz="3200" dirty="0" smtClean="0">
                <a:solidFill>
                  <a:srgbClr val="002060"/>
                </a:solidFill>
              </a:rPr>
              <a:t>人</a:t>
            </a:r>
            <a:endParaRPr lang="en-US" altLang="zh-CN" sz="3200" dirty="0" smtClean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  <a:p>
            <a:r>
              <a:rPr lang="zh-CN" altLang="en-US" sz="3200" dirty="0" smtClean="0">
                <a:solidFill>
                  <a:srgbClr val="002060"/>
                </a:solidFill>
              </a:rPr>
              <a:t>謙卑</a:t>
            </a:r>
            <a:r>
              <a:rPr lang="zh-CN" altLang="en-US" sz="3200" dirty="0">
                <a:solidFill>
                  <a:srgbClr val="002060"/>
                </a:solidFill>
              </a:rPr>
              <a:t>、</a:t>
            </a:r>
            <a:r>
              <a:rPr lang="zh-CN" altLang="en-US" sz="3200" dirty="0" smtClean="0">
                <a:solidFill>
                  <a:srgbClr val="002060"/>
                </a:solidFill>
              </a:rPr>
              <a:t>順服</a:t>
            </a:r>
            <a:endParaRPr lang="en-US" altLang="zh-CN" sz="3200" dirty="0" smtClean="0">
              <a:solidFill>
                <a:srgbClr val="002060"/>
              </a:solidFill>
            </a:endParaRPr>
          </a:p>
          <a:p>
            <a:r>
              <a:rPr lang="zh-CN" altLang="en-US" sz="3200" dirty="0" smtClean="0">
                <a:solidFill>
                  <a:srgbClr val="002060"/>
                </a:solidFill>
              </a:rPr>
              <a:t>正確回應神的旨意</a:t>
            </a:r>
            <a:endParaRPr lang="en-US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88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/>
          <a:lstStyle/>
          <a:p>
            <a:pPr algn="l"/>
            <a:r>
              <a:rPr lang="en-US" altLang="zh-CN" sz="4000" b="1" dirty="0" smtClean="0">
                <a:solidFill>
                  <a:srgbClr val="002060"/>
                </a:solidFill>
                <a:effectLst/>
              </a:rPr>
              <a:t>《</a:t>
            </a:r>
            <a:r>
              <a:rPr lang="zh-CN" altLang="en-US" sz="4000" b="1" dirty="0">
                <a:solidFill>
                  <a:srgbClr val="002060"/>
                </a:solidFill>
                <a:effectLst/>
              </a:rPr>
              <a:t>淘寶</a:t>
            </a:r>
            <a:r>
              <a:rPr lang="zh-CN" altLang="en-US" sz="4000" b="1" dirty="0" smtClean="0">
                <a:solidFill>
                  <a:srgbClr val="002060"/>
                </a:solidFill>
                <a:effectLst/>
              </a:rPr>
              <a:t>人生</a:t>
            </a:r>
            <a:r>
              <a:rPr lang="en-US" altLang="zh-CN" sz="4000" b="1" dirty="0" smtClean="0">
                <a:solidFill>
                  <a:srgbClr val="002060"/>
                </a:solidFill>
                <a:effectLst/>
              </a:rPr>
              <a:t>》</a:t>
            </a:r>
            <a:endParaRPr lang="en-US" sz="4000" b="1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000" dirty="0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結語：</a:t>
            </a:r>
            <a:endParaRPr lang="en-US" altLang="zh-CN" sz="4000" dirty="0" smtClean="0">
              <a:solidFill>
                <a:srgbClr val="C0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endParaRPr lang="en-US" altLang="zh-CN" sz="11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zh-CN" altLang="en-US" sz="3000" b="1" dirty="0" smtClean="0">
                <a:solidFill>
                  <a:srgbClr val="002060"/>
                </a:solidFill>
              </a:rPr>
              <a:t>腓立比書</a:t>
            </a:r>
            <a:r>
              <a:rPr lang="en-US" altLang="zh-CN" sz="3000" b="1" dirty="0" smtClean="0">
                <a:solidFill>
                  <a:srgbClr val="002060"/>
                </a:solidFill>
              </a:rPr>
              <a:t>3.7-8</a:t>
            </a:r>
            <a:r>
              <a:rPr lang="en-US" altLang="zh-CN" sz="3000" dirty="0" smtClean="0">
                <a:solidFill>
                  <a:srgbClr val="002060"/>
                </a:solidFill>
              </a:rPr>
              <a:t>『</a:t>
            </a:r>
            <a:r>
              <a:rPr lang="zh-TW" altLang="en-US" sz="3000" dirty="0" smtClean="0">
                <a:solidFill>
                  <a:srgbClr val="002060"/>
                </a:solidFill>
              </a:rPr>
              <a:t>只</a:t>
            </a:r>
            <a:r>
              <a:rPr lang="zh-TW" altLang="en-US" sz="3000" dirty="0">
                <a:solidFill>
                  <a:srgbClr val="002060"/>
                </a:solidFill>
              </a:rPr>
              <a:t>是我先前以為於我有益的，我現在因基督都當作有損的</a:t>
            </a:r>
            <a:r>
              <a:rPr lang="zh-TW" altLang="en-US" sz="3000" dirty="0" smtClean="0">
                <a:solidFill>
                  <a:srgbClr val="002060"/>
                </a:solidFill>
              </a:rPr>
              <a:t>。不</a:t>
            </a:r>
            <a:r>
              <a:rPr lang="zh-TW" altLang="en-US" sz="3000" dirty="0">
                <a:solidFill>
                  <a:srgbClr val="002060"/>
                </a:solidFill>
              </a:rPr>
              <a:t>但如此，我也將萬事當作有損的，因我以認識我</a:t>
            </a:r>
            <a:r>
              <a:rPr lang="zh-TW" altLang="en-US" sz="3000" b="1" dirty="0">
                <a:solidFill>
                  <a:srgbClr val="FF0000"/>
                </a:solidFill>
              </a:rPr>
              <a:t>主基督耶穌為至寶</a:t>
            </a:r>
            <a:r>
              <a:rPr lang="zh-TW" altLang="en-US" sz="3000" dirty="0">
                <a:solidFill>
                  <a:srgbClr val="002060"/>
                </a:solidFill>
              </a:rPr>
              <a:t>。我為他已經丟棄萬事，看作糞土，為要得著基</a:t>
            </a:r>
            <a:r>
              <a:rPr lang="zh-TW" altLang="en-US" sz="3000" dirty="0" smtClean="0">
                <a:solidFill>
                  <a:srgbClr val="002060"/>
                </a:solidFill>
              </a:rPr>
              <a:t>督</a:t>
            </a:r>
            <a:r>
              <a:rPr lang="en-US" altLang="zh-CN" sz="3000" dirty="0">
                <a:solidFill>
                  <a:srgbClr val="002060"/>
                </a:solidFill>
              </a:rPr>
              <a:t>』</a:t>
            </a:r>
            <a:endParaRPr lang="en-US" altLang="zh-TW" sz="3000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en-US" altLang="zh-CN" sz="1200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zh-CN" altLang="en-US" sz="3900" b="1" dirty="0" smtClean="0">
                <a:solidFill>
                  <a:srgbClr val="FF0000"/>
                </a:solidFill>
              </a:rPr>
              <a:t>你</a:t>
            </a:r>
            <a:r>
              <a:rPr lang="zh-CN" altLang="en-US" sz="3900" b="1" dirty="0">
                <a:solidFill>
                  <a:srgbClr val="FF0000"/>
                </a:solidFill>
              </a:rPr>
              <a:t>淘到了什麼寶</a:t>
            </a:r>
            <a:r>
              <a:rPr lang="zh-CN" altLang="en-US" sz="3900" b="1" dirty="0" smtClean="0">
                <a:solidFill>
                  <a:srgbClr val="FF0000"/>
                </a:solidFill>
              </a:rPr>
              <a:t>貝？</a:t>
            </a:r>
            <a:endParaRPr lang="en-US" altLang="zh-CN" sz="39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zh-CN" altLang="en-US" sz="3900" b="1" dirty="0" smtClean="0">
                <a:solidFill>
                  <a:srgbClr val="FF0000"/>
                </a:solidFill>
              </a:rPr>
              <a:t>誰是你的至寶？</a:t>
            </a:r>
            <a:endParaRPr lang="zh-TW" altLang="en-US" sz="39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50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05800" cy="914400"/>
          </a:xfrm>
        </p:spPr>
        <p:txBody>
          <a:bodyPr/>
          <a:lstStyle/>
          <a:p>
            <a:r>
              <a:rPr lang="en-US" altLang="zh-CN" sz="6000" b="1" dirty="0" smtClean="0">
                <a:solidFill>
                  <a:srgbClr val="002060"/>
                </a:solidFill>
                <a:effectLst/>
                <a:latin typeface="+mn-ea"/>
                <a:ea typeface="+mn-ea"/>
                <a:cs typeface="Arial Unicode MS" panose="020B0604020202020204" pitchFamily="34" charset="-128"/>
              </a:rPr>
              <a:t>《</a:t>
            </a:r>
            <a:r>
              <a:rPr lang="zh-CN" altLang="en-US" sz="6000" b="1" dirty="0" smtClean="0">
                <a:solidFill>
                  <a:srgbClr val="002060"/>
                </a:solidFill>
                <a:effectLst/>
                <a:latin typeface="+mn-ea"/>
                <a:ea typeface="+mn-ea"/>
                <a:cs typeface="Arial Unicode MS" panose="020B0604020202020204" pitchFamily="34" charset="-128"/>
              </a:rPr>
              <a:t>淘寶人生</a:t>
            </a:r>
            <a:r>
              <a:rPr lang="en-US" altLang="zh-CN" sz="6000" b="1" dirty="0">
                <a:solidFill>
                  <a:srgbClr val="002060"/>
                </a:solidFill>
                <a:effectLst/>
                <a:latin typeface="+mn-ea"/>
                <a:ea typeface="+mn-ea"/>
                <a:cs typeface="Arial Unicode MS" panose="020B0604020202020204" pitchFamily="34" charset="-128"/>
              </a:rPr>
              <a:t>》</a:t>
            </a:r>
            <a:endParaRPr lang="en-US" sz="6000" b="1" dirty="0">
              <a:solidFill>
                <a:srgbClr val="002060"/>
              </a:solidFill>
              <a:effectLst/>
              <a:latin typeface="+mn-ea"/>
              <a:ea typeface="+mn-ea"/>
              <a:cs typeface="Arial Unicode MS" panose="020B060402020202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1534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4800" b="1" dirty="0" smtClean="0">
                <a:solidFill>
                  <a:srgbClr val="002060"/>
                </a:solidFill>
              </a:rPr>
              <a:t>雅各書</a:t>
            </a:r>
            <a:r>
              <a:rPr lang="en-US" altLang="zh-CN" sz="4800" b="1" dirty="0" smtClean="0">
                <a:solidFill>
                  <a:srgbClr val="002060"/>
                </a:solidFill>
              </a:rPr>
              <a:t>1.9-12</a:t>
            </a:r>
          </a:p>
          <a:p>
            <a:pPr marL="0" indent="0" algn="ctr">
              <a:buNone/>
            </a:pPr>
            <a:r>
              <a:rPr lang="en-US" altLang="zh-CN" sz="2800" dirty="0" smtClean="0">
                <a:solidFill>
                  <a:srgbClr val="002060"/>
                </a:solidFill>
              </a:rPr>
              <a:t>9. </a:t>
            </a:r>
            <a:r>
              <a:rPr lang="zh-TW" altLang="en-US" sz="2800" dirty="0" smtClean="0">
                <a:solidFill>
                  <a:srgbClr val="002060"/>
                </a:solidFill>
              </a:rPr>
              <a:t>卑</a:t>
            </a:r>
            <a:r>
              <a:rPr lang="zh-TW" altLang="en-US" sz="2800" dirty="0">
                <a:solidFill>
                  <a:srgbClr val="002060"/>
                </a:solidFill>
              </a:rPr>
              <a:t>微的弟兄升高，就該喜樂；</a:t>
            </a:r>
          </a:p>
          <a:p>
            <a:pPr marL="0" indent="0" algn="ctr">
              <a:buNone/>
            </a:pPr>
            <a:r>
              <a:rPr lang="en-US" altLang="zh-CN" sz="2800" dirty="0" smtClean="0">
                <a:solidFill>
                  <a:srgbClr val="002060"/>
                </a:solidFill>
              </a:rPr>
              <a:t>10. </a:t>
            </a:r>
            <a:r>
              <a:rPr lang="zh-TW" altLang="en-US" sz="2800" dirty="0" smtClean="0">
                <a:solidFill>
                  <a:srgbClr val="002060"/>
                </a:solidFill>
              </a:rPr>
              <a:t>富</a:t>
            </a:r>
            <a:r>
              <a:rPr lang="zh-TW" altLang="en-US" sz="2800" dirty="0">
                <a:solidFill>
                  <a:srgbClr val="002060"/>
                </a:solidFill>
              </a:rPr>
              <a:t>足的降卑，也該如此；因為他必要過去，如同草上的花一樣。</a:t>
            </a:r>
          </a:p>
          <a:p>
            <a:pPr marL="0" indent="0" algn="ctr">
              <a:buNone/>
            </a:pPr>
            <a:r>
              <a:rPr lang="en-US" altLang="zh-CN" sz="2800" dirty="0" smtClean="0">
                <a:solidFill>
                  <a:srgbClr val="002060"/>
                </a:solidFill>
              </a:rPr>
              <a:t>11. </a:t>
            </a:r>
            <a:r>
              <a:rPr lang="zh-TW" altLang="en-US" sz="2800" dirty="0" smtClean="0">
                <a:solidFill>
                  <a:srgbClr val="002060"/>
                </a:solidFill>
              </a:rPr>
              <a:t>太</a:t>
            </a:r>
            <a:r>
              <a:rPr lang="zh-TW" altLang="en-US" sz="2800" dirty="0">
                <a:solidFill>
                  <a:srgbClr val="002060"/>
                </a:solidFill>
              </a:rPr>
              <a:t>陽出來，熱風颳起，草就枯乾，花也凋謝，美容就消沒了；那富足的人，在他所行的事上也要這樣衰殘。</a:t>
            </a:r>
          </a:p>
          <a:p>
            <a:pPr marL="0" indent="0" algn="ctr">
              <a:buNone/>
            </a:pPr>
            <a:r>
              <a:rPr lang="en-US" altLang="zh-CN" sz="2800" dirty="0" smtClean="0">
                <a:solidFill>
                  <a:srgbClr val="002060"/>
                </a:solidFill>
              </a:rPr>
              <a:t>12. </a:t>
            </a:r>
            <a:r>
              <a:rPr lang="zh-TW" altLang="en-US" sz="2800" dirty="0" smtClean="0">
                <a:solidFill>
                  <a:srgbClr val="002060"/>
                </a:solidFill>
              </a:rPr>
              <a:t>忍</a:t>
            </a:r>
            <a:r>
              <a:rPr lang="zh-TW" altLang="en-US" sz="2800" dirty="0">
                <a:solidFill>
                  <a:srgbClr val="002060"/>
                </a:solidFill>
              </a:rPr>
              <a:t>受試探的人是有福的，因為他經過試驗以後，必得生命的冠冕，這是主應許給那些愛他之人的。</a:t>
            </a: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2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05800" cy="990600"/>
          </a:xfrm>
        </p:spPr>
        <p:txBody>
          <a:bodyPr/>
          <a:lstStyle/>
          <a:p>
            <a:pPr algn="l"/>
            <a:r>
              <a:rPr lang="en-US" altLang="zh-CN" sz="4000" b="1" dirty="0" smtClean="0">
                <a:solidFill>
                  <a:srgbClr val="002060"/>
                </a:solidFill>
                <a:effectLst/>
                <a:latin typeface="+mn-ea"/>
                <a:ea typeface="+mn-ea"/>
                <a:cs typeface="Arial Unicode MS" panose="020B0604020202020204" pitchFamily="34" charset="-128"/>
              </a:rPr>
              <a:t>《</a:t>
            </a:r>
            <a:r>
              <a:rPr lang="zh-CN" altLang="en-US" sz="4000" b="1" dirty="0" smtClean="0">
                <a:solidFill>
                  <a:srgbClr val="002060"/>
                </a:solidFill>
                <a:effectLst/>
                <a:latin typeface="+mn-ea"/>
                <a:ea typeface="+mn-ea"/>
                <a:cs typeface="Arial Unicode MS" panose="020B0604020202020204" pitchFamily="34" charset="-128"/>
              </a:rPr>
              <a:t>淘寶人</a:t>
            </a:r>
            <a:r>
              <a:rPr lang="zh-CN" altLang="en-US" sz="4000" b="1" dirty="0">
                <a:solidFill>
                  <a:srgbClr val="002060"/>
                </a:solidFill>
                <a:effectLst/>
                <a:latin typeface="+mn-ea"/>
                <a:ea typeface="+mn-ea"/>
                <a:cs typeface="Arial Unicode MS" panose="020B0604020202020204" pitchFamily="34" charset="-128"/>
              </a:rPr>
              <a:t>生</a:t>
            </a:r>
            <a:r>
              <a:rPr lang="en-US" altLang="zh-CN" sz="4000" b="1" dirty="0" smtClean="0">
                <a:solidFill>
                  <a:srgbClr val="002060"/>
                </a:solidFill>
                <a:effectLst/>
                <a:latin typeface="+mn-ea"/>
                <a:ea typeface="+mn-ea"/>
                <a:cs typeface="Arial Unicode MS" panose="020B0604020202020204" pitchFamily="34" charset="-128"/>
              </a:rPr>
              <a:t>》</a:t>
            </a:r>
            <a:endParaRPr lang="en-US" sz="4000" b="1" dirty="0">
              <a:solidFill>
                <a:srgbClr val="002060"/>
              </a:solidFill>
              <a:effectLst/>
              <a:latin typeface="+mn-ea"/>
              <a:ea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sz="2800" b="1" i="1" u="sng" dirty="0" smtClean="0">
                <a:solidFill>
                  <a:srgbClr val="7030A0"/>
                </a:solidFill>
              </a:rPr>
              <a:t>雅</a:t>
            </a:r>
            <a:r>
              <a:rPr lang="en-US" altLang="zh-CN" sz="2800" b="1" i="1" u="sng" dirty="0" smtClean="0">
                <a:solidFill>
                  <a:srgbClr val="7030A0"/>
                </a:solidFill>
              </a:rPr>
              <a:t>1.9</a:t>
            </a:r>
            <a:r>
              <a:rPr lang="en-US" altLang="zh-CN" sz="2800" b="1" i="1" u="sng" dirty="0">
                <a:solidFill>
                  <a:srgbClr val="7030A0"/>
                </a:solidFill>
              </a:rPr>
              <a:t>. </a:t>
            </a:r>
            <a:r>
              <a:rPr lang="zh-TW" altLang="en-US" sz="2800" b="1" i="1" u="sng" dirty="0">
                <a:solidFill>
                  <a:srgbClr val="C00000"/>
                </a:solidFill>
              </a:rPr>
              <a:t>卑微的弟兄升高</a:t>
            </a:r>
            <a:r>
              <a:rPr lang="zh-TW" altLang="en-US" sz="2800" b="1" i="1" u="sng" dirty="0">
                <a:solidFill>
                  <a:srgbClr val="7030A0"/>
                </a:solidFill>
              </a:rPr>
              <a:t>，就該喜樂；</a:t>
            </a:r>
          </a:p>
          <a:p>
            <a:pPr marL="457200" indent="-457200">
              <a:buAutoNum type="arabicPeriod"/>
            </a:pPr>
            <a:endParaRPr lang="en-US" altLang="zh-CN" b="1" dirty="0" smtClean="0"/>
          </a:p>
          <a:p>
            <a:pPr marL="457200" indent="-457200">
              <a:buAutoNum type="arabicPeriod"/>
            </a:pPr>
            <a:r>
              <a:rPr lang="zh-CN" altLang="en-US" sz="3200" b="1" dirty="0" smtClean="0">
                <a:solidFill>
                  <a:srgbClr val="002060"/>
                </a:solidFill>
              </a:rPr>
              <a:t>貧</a:t>
            </a:r>
            <a:r>
              <a:rPr lang="zh-CN" altLang="en-US" sz="3200" b="1" dirty="0">
                <a:solidFill>
                  <a:srgbClr val="002060"/>
                </a:solidFill>
              </a:rPr>
              <a:t>窮</a:t>
            </a:r>
            <a:r>
              <a:rPr lang="zh-CN" altLang="en-US" sz="3200" b="1" dirty="0" smtClean="0">
                <a:solidFill>
                  <a:srgbClr val="002060"/>
                </a:solidFill>
              </a:rPr>
              <a:t>是一種試煉</a:t>
            </a:r>
            <a:endParaRPr lang="en-US" altLang="zh-CN" sz="32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altLang="zh-CN" sz="3200" b="1" dirty="0" smtClean="0">
              <a:solidFill>
                <a:srgbClr val="002060"/>
              </a:solidFill>
            </a:endParaRPr>
          </a:p>
          <a:p>
            <a:r>
              <a:rPr lang="zh-CN" altLang="en-US" sz="3200" b="1" dirty="0">
                <a:solidFill>
                  <a:srgbClr val="002060"/>
                </a:solidFill>
              </a:rPr>
              <a:t>能使人沉</a:t>
            </a:r>
            <a:r>
              <a:rPr lang="zh-CN" altLang="en-US" sz="3200" b="1" dirty="0" smtClean="0">
                <a:solidFill>
                  <a:srgbClr val="002060"/>
                </a:solidFill>
              </a:rPr>
              <a:t>淪：</a:t>
            </a:r>
            <a:endParaRPr lang="en-US" sz="3200" b="1" dirty="0">
              <a:solidFill>
                <a:srgbClr val="002060"/>
              </a:solidFill>
            </a:endParaRPr>
          </a:p>
          <a:p>
            <a:r>
              <a:rPr lang="zh-CN" altLang="en-US" sz="3200" b="1" dirty="0" smtClean="0">
                <a:solidFill>
                  <a:srgbClr val="FF0000"/>
                </a:solidFill>
              </a:rPr>
              <a:t>更能使人堅韌</a:t>
            </a:r>
            <a:endParaRPr lang="en-US" altLang="zh-CN" sz="32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59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153400" cy="838200"/>
          </a:xfrm>
        </p:spPr>
        <p:txBody>
          <a:bodyPr/>
          <a:lstStyle/>
          <a:p>
            <a:pPr algn="l"/>
            <a:r>
              <a:rPr lang="en-US" altLang="zh-CN" sz="4000" b="1" dirty="0" smtClean="0">
                <a:solidFill>
                  <a:srgbClr val="002060"/>
                </a:solidFill>
                <a:effectLst/>
                <a:latin typeface="+mn-ea"/>
                <a:ea typeface="+mn-ea"/>
                <a:cs typeface="Arial Unicode MS" panose="020B0604020202020204" pitchFamily="34" charset="-128"/>
              </a:rPr>
              <a:t>《</a:t>
            </a:r>
            <a:r>
              <a:rPr lang="zh-CN" altLang="en-US" sz="4000" b="1" dirty="0" smtClean="0">
                <a:solidFill>
                  <a:srgbClr val="002060"/>
                </a:solidFill>
                <a:effectLst/>
                <a:latin typeface="+mn-ea"/>
                <a:ea typeface="+mn-ea"/>
                <a:cs typeface="Arial Unicode MS" panose="020B0604020202020204" pitchFamily="34" charset="-128"/>
              </a:rPr>
              <a:t>淘寶人</a:t>
            </a:r>
            <a:r>
              <a:rPr lang="zh-CN" altLang="en-US" sz="4000" b="1" dirty="0">
                <a:solidFill>
                  <a:srgbClr val="002060"/>
                </a:solidFill>
                <a:effectLst/>
                <a:latin typeface="+mn-ea"/>
                <a:ea typeface="+mn-ea"/>
                <a:cs typeface="Arial Unicode MS" panose="020B0604020202020204" pitchFamily="34" charset="-128"/>
              </a:rPr>
              <a:t>生</a:t>
            </a:r>
            <a:r>
              <a:rPr lang="en-US" altLang="zh-CN" sz="4000" b="1" dirty="0">
                <a:solidFill>
                  <a:srgbClr val="002060"/>
                </a:solidFill>
                <a:effectLst/>
                <a:latin typeface="+mn-ea"/>
                <a:ea typeface="+mn-ea"/>
                <a:cs typeface="Arial Unicode MS" panose="020B0604020202020204" pitchFamily="34" charset="-128"/>
              </a:rPr>
              <a:t>》</a:t>
            </a:r>
            <a:endParaRPr lang="en-US" sz="4000" dirty="0">
              <a:solidFill>
                <a:srgbClr val="002060"/>
              </a:solidFill>
              <a:effectLst/>
              <a:latin typeface="+mn-ea"/>
              <a:ea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1534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800" b="1" i="1" u="sng" dirty="0">
                <a:solidFill>
                  <a:srgbClr val="002060"/>
                </a:solidFill>
              </a:rPr>
              <a:t>雅</a:t>
            </a:r>
            <a:r>
              <a:rPr lang="en-US" altLang="zh-CN" sz="2800" b="1" i="1" u="sng" dirty="0">
                <a:solidFill>
                  <a:srgbClr val="002060"/>
                </a:solidFill>
              </a:rPr>
              <a:t>1.9. </a:t>
            </a:r>
            <a:r>
              <a:rPr lang="zh-TW" altLang="en-US" sz="2800" b="1" i="1" u="sng" dirty="0">
                <a:solidFill>
                  <a:srgbClr val="C00000"/>
                </a:solidFill>
              </a:rPr>
              <a:t>卑微的弟兄升高</a:t>
            </a:r>
            <a:r>
              <a:rPr lang="zh-TW" altLang="en-US" sz="2800" b="1" i="1" u="sng" dirty="0">
                <a:solidFill>
                  <a:srgbClr val="002060"/>
                </a:solidFill>
              </a:rPr>
              <a:t>，就該喜樂；</a:t>
            </a:r>
          </a:p>
          <a:p>
            <a:pPr marL="0" indent="0">
              <a:buNone/>
            </a:pPr>
            <a:endParaRPr lang="en-US" altLang="zh-CN" sz="12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200" b="1" dirty="0" smtClean="0">
                <a:solidFill>
                  <a:srgbClr val="002060"/>
                </a:solidFill>
              </a:rPr>
              <a:t>貧窮更易使信徒學會：</a:t>
            </a:r>
            <a:endParaRPr lang="en-US" altLang="zh-CN" sz="3200" b="1" dirty="0" smtClean="0">
              <a:solidFill>
                <a:srgbClr val="002060"/>
              </a:solidFill>
            </a:endParaRPr>
          </a:p>
          <a:p>
            <a:r>
              <a:rPr lang="zh-CN" altLang="en-US" sz="2800" dirty="0" smtClean="0">
                <a:solidFill>
                  <a:srgbClr val="002060"/>
                </a:solidFill>
              </a:rPr>
              <a:t>愛人捨己</a:t>
            </a:r>
            <a:endParaRPr lang="en-US" altLang="zh-CN" sz="2800" dirty="0" smtClean="0">
              <a:solidFill>
                <a:srgbClr val="002060"/>
              </a:solidFill>
            </a:endParaRPr>
          </a:p>
          <a:p>
            <a:r>
              <a:rPr lang="zh-CN" altLang="en-US" sz="2800" dirty="0" smtClean="0">
                <a:solidFill>
                  <a:srgbClr val="002060"/>
                </a:solidFill>
              </a:rPr>
              <a:t>珍</a:t>
            </a:r>
            <a:r>
              <a:rPr lang="zh-CN" altLang="en-US" sz="2800" dirty="0">
                <a:solidFill>
                  <a:srgbClr val="002060"/>
                </a:solidFill>
              </a:rPr>
              <a:t>惜恩</a:t>
            </a:r>
            <a:r>
              <a:rPr lang="zh-CN" altLang="en-US" sz="2800" dirty="0" smtClean="0">
                <a:solidFill>
                  <a:srgbClr val="002060"/>
                </a:solidFill>
              </a:rPr>
              <a:t>典</a:t>
            </a:r>
            <a:endParaRPr lang="en-US" altLang="zh-CN" sz="2800" dirty="0" smtClean="0">
              <a:solidFill>
                <a:srgbClr val="002060"/>
              </a:solidFill>
            </a:endParaRPr>
          </a:p>
          <a:p>
            <a:r>
              <a:rPr lang="zh-CN" altLang="en-US" sz="2800" dirty="0">
                <a:solidFill>
                  <a:srgbClr val="002060"/>
                </a:solidFill>
              </a:rPr>
              <a:t>思想人</a:t>
            </a:r>
            <a:r>
              <a:rPr lang="zh-CN" altLang="en-US" sz="2800" dirty="0" smtClean="0">
                <a:solidFill>
                  <a:srgbClr val="002060"/>
                </a:solidFill>
              </a:rPr>
              <a:t>生</a:t>
            </a:r>
            <a:endParaRPr lang="en-US" altLang="zh-CN" sz="2800" dirty="0">
              <a:solidFill>
                <a:srgbClr val="002060"/>
              </a:solidFill>
            </a:endParaRPr>
          </a:p>
          <a:p>
            <a:r>
              <a:rPr lang="zh-CN" altLang="en-US" sz="2800" dirty="0">
                <a:solidFill>
                  <a:srgbClr val="002060"/>
                </a:solidFill>
              </a:rPr>
              <a:t>尋求真神</a:t>
            </a:r>
            <a:endParaRPr lang="en-US" altLang="zh-CN" sz="2800" dirty="0" smtClean="0">
              <a:solidFill>
                <a:srgbClr val="002060"/>
              </a:solidFill>
            </a:endParaRPr>
          </a:p>
          <a:p>
            <a:r>
              <a:rPr lang="en-US" sz="2800" dirty="0" smtClean="0">
                <a:solidFill>
                  <a:srgbClr val="002060"/>
                </a:solidFill>
              </a:rPr>
              <a:t>………………………………</a:t>
            </a:r>
            <a:endParaRPr lang="en-US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6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05800" cy="762000"/>
          </a:xfrm>
        </p:spPr>
        <p:txBody>
          <a:bodyPr/>
          <a:lstStyle/>
          <a:p>
            <a:pPr algn="l"/>
            <a:r>
              <a:rPr lang="en-US" altLang="zh-CN" sz="4000" b="1" dirty="0" smtClean="0">
                <a:solidFill>
                  <a:srgbClr val="002060"/>
                </a:solidFill>
                <a:effectLst/>
                <a:latin typeface="+mn-ea"/>
                <a:ea typeface="+mn-ea"/>
                <a:cs typeface="Arial Unicode MS" panose="020B0604020202020204" pitchFamily="34" charset="-128"/>
              </a:rPr>
              <a:t>《</a:t>
            </a:r>
            <a:r>
              <a:rPr lang="zh-CN" altLang="en-US" sz="4000" b="1" dirty="0" smtClean="0">
                <a:solidFill>
                  <a:srgbClr val="002060"/>
                </a:solidFill>
                <a:effectLst/>
                <a:latin typeface="+mn-ea"/>
                <a:ea typeface="+mn-ea"/>
                <a:cs typeface="Arial Unicode MS" panose="020B0604020202020204" pitchFamily="34" charset="-128"/>
              </a:rPr>
              <a:t>淘寶人</a:t>
            </a:r>
            <a:r>
              <a:rPr lang="zh-CN" altLang="en-US" sz="4000" b="1" dirty="0">
                <a:solidFill>
                  <a:srgbClr val="002060"/>
                </a:solidFill>
                <a:effectLst/>
                <a:latin typeface="+mn-ea"/>
                <a:ea typeface="+mn-ea"/>
                <a:cs typeface="Arial Unicode MS" panose="020B0604020202020204" pitchFamily="34" charset="-128"/>
              </a:rPr>
              <a:t>生</a:t>
            </a:r>
            <a:r>
              <a:rPr lang="en-US" altLang="zh-CN" sz="4000" b="1" dirty="0">
                <a:solidFill>
                  <a:srgbClr val="002060"/>
                </a:solidFill>
                <a:effectLst/>
                <a:latin typeface="+mn-ea"/>
                <a:ea typeface="+mn-ea"/>
                <a:cs typeface="Arial Unicode MS" panose="020B0604020202020204" pitchFamily="34" charset="-128"/>
              </a:rPr>
              <a:t>》</a:t>
            </a:r>
            <a:endParaRPr lang="en-US" sz="4000" dirty="0">
              <a:solidFill>
                <a:srgbClr val="002060"/>
              </a:solidFill>
              <a:effectLst/>
              <a:latin typeface="+mn-ea"/>
              <a:ea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077200" cy="518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800" b="1" i="1" u="sng" dirty="0" smtClean="0">
                <a:solidFill>
                  <a:srgbClr val="7030A0"/>
                </a:solidFill>
              </a:rPr>
              <a:t>雅</a:t>
            </a:r>
            <a:r>
              <a:rPr lang="en-US" altLang="zh-CN" sz="2800" b="1" i="1" u="sng" dirty="0">
                <a:solidFill>
                  <a:srgbClr val="7030A0"/>
                </a:solidFill>
              </a:rPr>
              <a:t>1.9. </a:t>
            </a:r>
            <a:r>
              <a:rPr lang="zh-TW" altLang="en-US" sz="2800" b="1" i="1" u="sng" dirty="0">
                <a:solidFill>
                  <a:srgbClr val="7030A0"/>
                </a:solidFill>
              </a:rPr>
              <a:t>卑微的弟兄升高，</a:t>
            </a:r>
            <a:r>
              <a:rPr lang="zh-TW" altLang="en-US" sz="2800" b="1" i="1" u="sng" dirty="0">
                <a:solidFill>
                  <a:srgbClr val="C00000"/>
                </a:solidFill>
              </a:rPr>
              <a:t>就該喜樂</a:t>
            </a:r>
            <a:r>
              <a:rPr lang="zh-TW" altLang="en-US" sz="2800" b="1" i="1" u="sng" dirty="0" smtClean="0">
                <a:solidFill>
                  <a:srgbClr val="7030A0"/>
                </a:solidFill>
              </a:rPr>
              <a:t>；</a:t>
            </a:r>
            <a:endParaRPr lang="en-US" altLang="zh-CN" sz="2800" b="1" i="1" u="sng" dirty="0" smtClean="0">
              <a:solidFill>
                <a:srgbClr val="7030A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200" b="1" dirty="0" smtClean="0">
                <a:solidFill>
                  <a:srgbClr val="002060"/>
                </a:solidFill>
              </a:rPr>
              <a:t>更</a:t>
            </a:r>
            <a:r>
              <a:rPr lang="zh-CN" altLang="en-US" sz="3200" b="1" dirty="0">
                <a:solidFill>
                  <a:srgbClr val="002060"/>
                </a:solidFill>
              </a:rPr>
              <a:t>容易在</a:t>
            </a:r>
            <a:r>
              <a:rPr lang="zh-CN" altLang="en-US" sz="3200" b="1" dirty="0" smtClean="0">
                <a:solidFill>
                  <a:srgbClr val="002060"/>
                </a:solidFill>
              </a:rPr>
              <a:t>逆境中喜樂</a:t>
            </a:r>
            <a:r>
              <a:rPr lang="en-US" altLang="zh-CN" sz="3200" b="1" dirty="0" smtClean="0">
                <a:solidFill>
                  <a:srgbClr val="002060"/>
                </a:solidFill>
              </a:rPr>
              <a:t>---</a:t>
            </a:r>
            <a:r>
              <a:rPr lang="zh-CN" altLang="en-US" sz="3200" b="1" dirty="0" smtClean="0">
                <a:solidFill>
                  <a:srgbClr val="002060"/>
                </a:solidFill>
              </a:rPr>
              <a:t>靈命成長</a:t>
            </a:r>
            <a:endParaRPr lang="en-US" altLang="zh-CN" dirty="0" smtClean="0">
              <a:solidFill>
                <a:srgbClr val="002060"/>
              </a:solidFill>
            </a:endParaRPr>
          </a:p>
          <a:p>
            <a:r>
              <a:rPr lang="zh-CN" altLang="en-US" sz="2800" dirty="0" smtClean="0">
                <a:solidFill>
                  <a:srgbClr val="002060"/>
                </a:solidFill>
              </a:rPr>
              <a:t>貧</a:t>
            </a:r>
            <a:r>
              <a:rPr lang="zh-CN" altLang="en-US" sz="2800" dirty="0">
                <a:solidFill>
                  <a:srgbClr val="002060"/>
                </a:solidFill>
              </a:rPr>
              <a:t>窮</a:t>
            </a:r>
            <a:r>
              <a:rPr lang="en-US" sz="2800" dirty="0" smtClean="0">
                <a:solidFill>
                  <a:srgbClr val="002060"/>
                </a:solidFill>
              </a:rPr>
              <a:t>---</a:t>
            </a:r>
            <a:r>
              <a:rPr lang="zh-CN" altLang="en-US" sz="2800" dirty="0" smtClean="0">
                <a:solidFill>
                  <a:srgbClr val="002060"/>
                </a:solidFill>
              </a:rPr>
              <a:t>富</a:t>
            </a:r>
            <a:r>
              <a:rPr lang="zh-CN" altLang="en-US" sz="2800" dirty="0">
                <a:solidFill>
                  <a:srgbClr val="002060"/>
                </a:solidFill>
              </a:rPr>
              <a:t>有</a:t>
            </a:r>
            <a:r>
              <a:rPr lang="en-US" sz="2800" dirty="0">
                <a:solidFill>
                  <a:srgbClr val="002060"/>
                </a:solidFill>
              </a:rPr>
              <a:t>       </a:t>
            </a:r>
            <a:r>
              <a:rPr lang="en-US" sz="2800" dirty="0" smtClean="0">
                <a:solidFill>
                  <a:srgbClr val="002060"/>
                </a:solidFill>
              </a:rPr>
              <a:t>  </a:t>
            </a:r>
            <a:r>
              <a:rPr lang="zh-CN" altLang="en-US" sz="2800" dirty="0">
                <a:solidFill>
                  <a:srgbClr val="002060"/>
                </a:solidFill>
              </a:rPr>
              <a:t>卑賤</a:t>
            </a:r>
            <a:r>
              <a:rPr lang="en-US" sz="2800" dirty="0">
                <a:solidFill>
                  <a:srgbClr val="002060"/>
                </a:solidFill>
              </a:rPr>
              <a:t>---</a:t>
            </a:r>
            <a:r>
              <a:rPr lang="zh-CN" altLang="en-US" sz="2800" dirty="0">
                <a:solidFill>
                  <a:srgbClr val="002060"/>
                </a:solidFill>
              </a:rPr>
              <a:t>高貴</a:t>
            </a:r>
            <a:endParaRPr lang="en-US" sz="2800" dirty="0">
              <a:solidFill>
                <a:srgbClr val="002060"/>
              </a:solidFill>
            </a:endParaRPr>
          </a:p>
          <a:p>
            <a:r>
              <a:rPr lang="zh-CN" altLang="en-US" sz="2800" dirty="0">
                <a:solidFill>
                  <a:srgbClr val="002060"/>
                </a:solidFill>
              </a:rPr>
              <a:t>失</a:t>
            </a:r>
            <a:r>
              <a:rPr lang="zh-CN" altLang="en-US" sz="2800" dirty="0" smtClean="0">
                <a:solidFill>
                  <a:srgbClr val="002060"/>
                </a:solidFill>
              </a:rPr>
              <a:t>望</a:t>
            </a:r>
            <a:r>
              <a:rPr lang="en-US" sz="2800" dirty="0" smtClean="0">
                <a:solidFill>
                  <a:srgbClr val="002060"/>
                </a:solidFill>
              </a:rPr>
              <a:t>---</a:t>
            </a:r>
            <a:r>
              <a:rPr lang="zh-CN" altLang="en-US" sz="2800" dirty="0">
                <a:solidFill>
                  <a:srgbClr val="002060"/>
                </a:solidFill>
              </a:rPr>
              <a:t>希</a:t>
            </a:r>
            <a:r>
              <a:rPr lang="zh-CN" altLang="en-US" sz="2800" dirty="0" smtClean="0">
                <a:solidFill>
                  <a:srgbClr val="002060"/>
                </a:solidFill>
              </a:rPr>
              <a:t>望         失</a:t>
            </a:r>
            <a:r>
              <a:rPr lang="zh-CN" altLang="en-US" sz="2800" dirty="0">
                <a:solidFill>
                  <a:srgbClr val="002060"/>
                </a:solidFill>
              </a:rPr>
              <a:t>業</a:t>
            </a:r>
            <a:r>
              <a:rPr lang="en-US" sz="2800" dirty="0" smtClean="0">
                <a:solidFill>
                  <a:srgbClr val="002060"/>
                </a:solidFill>
              </a:rPr>
              <a:t>---</a:t>
            </a:r>
            <a:r>
              <a:rPr lang="zh-CN" altLang="en-US" sz="2800" dirty="0" smtClean="0">
                <a:solidFill>
                  <a:srgbClr val="002060"/>
                </a:solidFill>
              </a:rPr>
              <a:t>工</a:t>
            </a:r>
            <a:r>
              <a:rPr lang="zh-CN" altLang="en-US" sz="2800" dirty="0">
                <a:solidFill>
                  <a:srgbClr val="002060"/>
                </a:solidFill>
              </a:rPr>
              <a:t>作</a:t>
            </a:r>
            <a:endParaRPr lang="en-US" sz="2800" dirty="0">
              <a:solidFill>
                <a:srgbClr val="002060"/>
              </a:solidFill>
            </a:endParaRPr>
          </a:p>
          <a:p>
            <a:r>
              <a:rPr lang="zh-CN" altLang="en-US" sz="2800" dirty="0">
                <a:solidFill>
                  <a:srgbClr val="002060"/>
                </a:solidFill>
              </a:rPr>
              <a:t>疾病</a:t>
            </a:r>
            <a:r>
              <a:rPr lang="en-US" sz="2800" dirty="0" smtClean="0">
                <a:solidFill>
                  <a:srgbClr val="002060"/>
                </a:solidFill>
              </a:rPr>
              <a:t>---</a:t>
            </a:r>
            <a:r>
              <a:rPr lang="zh-CN" altLang="en-US" sz="2800" dirty="0" smtClean="0">
                <a:solidFill>
                  <a:srgbClr val="002060"/>
                </a:solidFill>
              </a:rPr>
              <a:t>健康         痛</a:t>
            </a:r>
            <a:r>
              <a:rPr lang="zh-CN" altLang="en-US" sz="2800" dirty="0">
                <a:solidFill>
                  <a:srgbClr val="002060"/>
                </a:solidFill>
              </a:rPr>
              <a:t>苦</a:t>
            </a:r>
            <a:r>
              <a:rPr lang="en-US" sz="2800" dirty="0" smtClean="0">
                <a:solidFill>
                  <a:srgbClr val="002060"/>
                </a:solidFill>
              </a:rPr>
              <a:t>---</a:t>
            </a:r>
            <a:r>
              <a:rPr lang="zh-CN" altLang="en-US" sz="2800" dirty="0" smtClean="0">
                <a:solidFill>
                  <a:srgbClr val="002060"/>
                </a:solidFill>
              </a:rPr>
              <a:t>幸</a:t>
            </a:r>
            <a:r>
              <a:rPr lang="zh-CN" altLang="en-US" sz="2800" dirty="0">
                <a:solidFill>
                  <a:srgbClr val="002060"/>
                </a:solidFill>
              </a:rPr>
              <a:t>福</a:t>
            </a:r>
            <a:endParaRPr lang="en-US" altLang="zh-CN" sz="2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002060"/>
                </a:solidFill>
              </a:rPr>
              <a:t>         …………………………………..</a:t>
            </a:r>
          </a:p>
          <a:p>
            <a:pPr marL="0" indent="0">
              <a:buNone/>
            </a:pPr>
            <a:r>
              <a:rPr lang="zh-CN" altLang="en-US" sz="2800" b="1" dirty="0">
                <a:solidFill>
                  <a:schemeClr val="tx1"/>
                </a:solidFill>
              </a:rPr>
              <a:t>羅</a:t>
            </a:r>
            <a:r>
              <a:rPr lang="en-US" sz="2800" b="1" dirty="0">
                <a:solidFill>
                  <a:schemeClr val="tx1"/>
                </a:solidFill>
              </a:rPr>
              <a:t>5.2-3</a:t>
            </a:r>
            <a:r>
              <a:rPr lang="en-US" altLang="zh-CN" sz="2800" dirty="0">
                <a:solidFill>
                  <a:srgbClr val="002060"/>
                </a:solidFill>
              </a:rPr>
              <a:t>『</a:t>
            </a:r>
            <a:r>
              <a:rPr lang="zh-CN" altLang="en-US" sz="2800" dirty="0">
                <a:solidFill>
                  <a:srgbClr val="002060"/>
                </a:solidFill>
              </a:rPr>
              <a:t>我們又藉著他，因信得進入現在所站的這恩典中，並且</a:t>
            </a:r>
            <a:r>
              <a:rPr lang="zh-CN" altLang="en-US" sz="2800" b="1" dirty="0">
                <a:solidFill>
                  <a:srgbClr val="FF0000"/>
                </a:solidFill>
              </a:rPr>
              <a:t>歡歡喜喜</a:t>
            </a:r>
            <a:r>
              <a:rPr lang="zh-CN" altLang="en-US" sz="2800" dirty="0">
                <a:solidFill>
                  <a:srgbClr val="002060"/>
                </a:solidFill>
              </a:rPr>
              <a:t>盼望神的榮耀。不但如此，就是在患難中也是</a:t>
            </a:r>
            <a:r>
              <a:rPr lang="zh-CN" altLang="en-US" sz="2800" b="1" dirty="0">
                <a:solidFill>
                  <a:srgbClr val="FF0000"/>
                </a:solidFill>
              </a:rPr>
              <a:t>歡歡喜喜</a:t>
            </a:r>
            <a:r>
              <a:rPr lang="zh-CN" altLang="en-US" sz="2800" dirty="0">
                <a:solidFill>
                  <a:srgbClr val="002060"/>
                </a:solidFill>
              </a:rPr>
              <a:t>的；因為知道患難生忍</a:t>
            </a:r>
            <a:r>
              <a:rPr lang="zh-CN" altLang="en-US" sz="2800" dirty="0" smtClean="0">
                <a:solidFill>
                  <a:srgbClr val="002060"/>
                </a:solidFill>
              </a:rPr>
              <a:t>耐</a:t>
            </a:r>
            <a:r>
              <a:rPr lang="en-US" altLang="zh-CN" sz="2800" dirty="0" smtClean="0">
                <a:solidFill>
                  <a:srgbClr val="002060"/>
                </a:solidFill>
              </a:rPr>
              <a:t>』</a:t>
            </a:r>
            <a:endParaRPr lang="en-US" sz="2800" dirty="0">
              <a:solidFill>
                <a:srgbClr val="002060"/>
              </a:solidFill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9415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/>
          <a:lstStyle/>
          <a:p>
            <a:pPr algn="l"/>
            <a:r>
              <a:rPr lang="en-US" altLang="zh-CN" sz="4000" b="1" dirty="0" smtClean="0">
                <a:solidFill>
                  <a:srgbClr val="002060"/>
                </a:solidFill>
                <a:effectLst/>
              </a:rPr>
              <a:t>《</a:t>
            </a:r>
            <a:r>
              <a:rPr lang="zh-CN" altLang="en-US" sz="4000" b="1" dirty="0" smtClean="0">
                <a:solidFill>
                  <a:srgbClr val="002060"/>
                </a:solidFill>
                <a:effectLst/>
              </a:rPr>
              <a:t>淘寶人生</a:t>
            </a:r>
            <a:r>
              <a:rPr lang="en-US" altLang="zh-CN" sz="4000" b="1" dirty="0" smtClean="0">
                <a:solidFill>
                  <a:srgbClr val="002060"/>
                </a:solidFill>
                <a:effectLst/>
              </a:rPr>
              <a:t>》</a:t>
            </a:r>
            <a:endParaRPr lang="en-US" sz="4000" b="1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2800" b="1" i="1" u="sng" dirty="0">
                <a:solidFill>
                  <a:srgbClr val="7030A0"/>
                </a:solidFill>
              </a:rPr>
              <a:t>10. </a:t>
            </a:r>
            <a:r>
              <a:rPr lang="zh-TW" altLang="en-US" sz="2800" b="1" i="1" u="sng" dirty="0">
                <a:solidFill>
                  <a:srgbClr val="7030A0"/>
                </a:solidFill>
              </a:rPr>
              <a:t>富足的</a:t>
            </a:r>
            <a:r>
              <a:rPr lang="zh-TW" altLang="en-US" sz="2800" b="1" i="1" u="sng" dirty="0">
                <a:solidFill>
                  <a:srgbClr val="C00000"/>
                </a:solidFill>
              </a:rPr>
              <a:t>降卑</a:t>
            </a:r>
            <a:r>
              <a:rPr lang="zh-TW" altLang="en-US" sz="2800" b="1" i="1" u="sng" dirty="0">
                <a:solidFill>
                  <a:srgbClr val="002060"/>
                </a:solidFill>
              </a:rPr>
              <a:t>，</a:t>
            </a:r>
            <a:r>
              <a:rPr lang="zh-TW" altLang="en-US" sz="2800" b="1" i="1" u="sng" dirty="0">
                <a:solidFill>
                  <a:srgbClr val="7030A0"/>
                </a:solidFill>
              </a:rPr>
              <a:t>也該如此；因為他必要過去，</a:t>
            </a:r>
            <a:r>
              <a:rPr lang="zh-TW" altLang="en-US" sz="2800" b="1" i="1" u="sng" dirty="0">
                <a:solidFill>
                  <a:srgbClr val="C00000"/>
                </a:solidFill>
              </a:rPr>
              <a:t>如同草上的花一樣</a:t>
            </a:r>
            <a:r>
              <a:rPr lang="zh-TW" altLang="en-US" sz="2800" b="1" i="1" u="sng" dirty="0" smtClean="0">
                <a:solidFill>
                  <a:srgbClr val="C00000"/>
                </a:solidFill>
              </a:rPr>
              <a:t>。</a:t>
            </a:r>
            <a:endParaRPr lang="en-US" altLang="zh-TW" sz="2800" b="1" i="1" u="sng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zh-TW" altLang="en-US" sz="2800" b="1" i="1" u="sng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altLang="zh-CN" sz="3200" b="1" dirty="0" smtClean="0">
                <a:solidFill>
                  <a:srgbClr val="002060"/>
                </a:solidFill>
              </a:rPr>
              <a:t>2.</a:t>
            </a:r>
            <a:r>
              <a:rPr lang="zh-CN" altLang="en-US" sz="3200" b="1" dirty="0" smtClean="0">
                <a:solidFill>
                  <a:srgbClr val="002060"/>
                </a:solidFill>
              </a:rPr>
              <a:t>富有是一種試煉</a:t>
            </a:r>
            <a:endParaRPr lang="en-US" altLang="zh-CN" sz="3200" b="1" dirty="0" smtClean="0">
              <a:solidFill>
                <a:srgbClr val="7030A0"/>
              </a:solidFill>
            </a:endParaRPr>
          </a:p>
          <a:p>
            <a:endParaRPr lang="en-US" altLang="zh-CN" sz="1200" b="1" dirty="0" smtClean="0">
              <a:solidFill>
                <a:srgbClr val="002060"/>
              </a:solidFill>
            </a:endParaRPr>
          </a:p>
          <a:p>
            <a:r>
              <a:rPr lang="zh-CN" altLang="en-US" sz="3200" b="1" dirty="0" smtClean="0">
                <a:solidFill>
                  <a:srgbClr val="002060"/>
                </a:solidFill>
              </a:rPr>
              <a:t>能使人感恩</a:t>
            </a:r>
            <a:r>
              <a:rPr lang="en-US" altLang="zh-CN" sz="3200" b="1" dirty="0" smtClean="0">
                <a:solidFill>
                  <a:srgbClr val="002060"/>
                </a:solidFill>
              </a:rPr>
              <a:t>---</a:t>
            </a:r>
            <a:r>
              <a:rPr lang="zh-CN" altLang="en-US" sz="3200" b="1" dirty="0" smtClean="0">
                <a:solidFill>
                  <a:srgbClr val="002060"/>
                </a:solidFill>
              </a:rPr>
              <a:t>若能降</a:t>
            </a:r>
            <a:r>
              <a:rPr lang="zh-CN" altLang="en-US" sz="3200" b="1" dirty="0" smtClean="0">
                <a:solidFill>
                  <a:srgbClr val="002060"/>
                </a:solidFill>
              </a:rPr>
              <a:t>卑</a:t>
            </a:r>
            <a:endParaRPr lang="en-US" altLang="zh-CN" sz="2000" b="1" dirty="0" smtClean="0">
              <a:solidFill>
                <a:srgbClr val="002060"/>
              </a:solidFill>
            </a:endParaRPr>
          </a:p>
          <a:p>
            <a:r>
              <a:rPr lang="zh-CN" altLang="en-US" sz="3200" b="1" dirty="0">
                <a:solidFill>
                  <a:srgbClr val="FF0000"/>
                </a:solidFill>
              </a:rPr>
              <a:t>更能使人墮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落</a:t>
            </a:r>
            <a:endParaRPr lang="en-US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22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pPr algn="l"/>
            <a:r>
              <a:rPr lang="en-US" altLang="zh-CN" sz="4000" b="1" dirty="0" smtClean="0">
                <a:solidFill>
                  <a:srgbClr val="002060"/>
                </a:solidFill>
                <a:effectLst/>
              </a:rPr>
              <a:t>《</a:t>
            </a:r>
            <a:r>
              <a:rPr lang="zh-CN" altLang="en-US" sz="4000" b="1" dirty="0" smtClean="0">
                <a:solidFill>
                  <a:srgbClr val="002060"/>
                </a:solidFill>
                <a:effectLst/>
              </a:rPr>
              <a:t>淘寶人</a:t>
            </a:r>
            <a:r>
              <a:rPr lang="zh-CN" altLang="en-US" sz="4000" b="1" dirty="0">
                <a:solidFill>
                  <a:srgbClr val="002060"/>
                </a:solidFill>
                <a:effectLst/>
              </a:rPr>
              <a:t>生</a:t>
            </a:r>
            <a:r>
              <a:rPr lang="en-US" altLang="zh-CN" sz="4000" b="1" dirty="0">
                <a:solidFill>
                  <a:srgbClr val="002060"/>
                </a:solidFill>
                <a:effectLst/>
              </a:rPr>
              <a:t>》</a:t>
            </a:r>
            <a:endParaRPr lang="en-US" sz="4000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US" altLang="zh-CN" sz="2800" b="1" i="1" u="sng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altLang="zh-CN" sz="2800" b="1" i="1" u="sng" dirty="0" smtClean="0">
                <a:solidFill>
                  <a:srgbClr val="7030A0"/>
                </a:solidFill>
              </a:rPr>
              <a:t>10</a:t>
            </a:r>
            <a:r>
              <a:rPr lang="en-US" altLang="zh-CN" sz="2800" b="1" i="1" u="sng" dirty="0">
                <a:solidFill>
                  <a:srgbClr val="7030A0"/>
                </a:solidFill>
              </a:rPr>
              <a:t>. </a:t>
            </a:r>
            <a:r>
              <a:rPr lang="zh-TW" altLang="en-US" sz="2800" b="1" i="1" u="sng" dirty="0">
                <a:solidFill>
                  <a:srgbClr val="7030A0"/>
                </a:solidFill>
              </a:rPr>
              <a:t>富足的降卑，也該如此；</a:t>
            </a:r>
            <a:r>
              <a:rPr lang="zh-TW" altLang="en-US" sz="2800" b="1" i="1" u="sng" dirty="0">
                <a:solidFill>
                  <a:srgbClr val="C00000"/>
                </a:solidFill>
              </a:rPr>
              <a:t>因為他必要過去，如同草上的花一樣。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zh-CN" sz="3200" b="1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200" b="1" dirty="0" smtClean="0">
                <a:solidFill>
                  <a:srgbClr val="002060"/>
                </a:solidFill>
              </a:rPr>
              <a:t>富有蒙蔽人的眼睛：</a:t>
            </a:r>
            <a:endParaRPr lang="en-US" altLang="zh-CN" sz="3200" b="1" dirty="0" smtClean="0">
              <a:solidFill>
                <a:srgbClr val="002060"/>
              </a:solidFill>
            </a:endParaRPr>
          </a:p>
          <a:p>
            <a:r>
              <a:rPr lang="zh-CN" altLang="en-US" sz="3200" b="1" dirty="0">
                <a:solidFill>
                  <a:srgbClr val="002060"/>
                </a:solidFill>
              </a:rPr>
              <a:t>使你活在虛幻</a:t>
            </a:r>
            <a:r>
              <a:rPr lang="zh-CN" altLang="en-US" sz="3200" b="1" dirty="0" smtClean="0">
                <a:solidFill>
                  <a:srgbClr val="002060"/>
                </a:solidFill>
              </a:rPr>
              <a:t>中</a:t>
            </a:r>
            <a:r>
              <a:rPr lang="zh-CN" altLang="en-US" sz="3200" b="1" dirty="0">
                <a:solidFill>
                  <a:srgbClr val="002060"/>
                </a:solidFill>
              </a:rPr>
              <a:t>：</a:t>
            </a:r>
            <a:r>
              <a:rPr lang="en-US" altLang="zh-CN" sz="3200" dirty="0" smtClean="0">
                <a:solidFill>
                  <a:srgbClr val="002060"/>
                </a:solidFill>
              </a:rPr>
              <a:t>『</a:t>
            </a:r>
            <a:r>
              <a:rPr lang="zh-TW" altLang="en-US" sz="3200" dirty="0" smtClean="0">
                <a:solidFill>
                  <a:srgbClr val="002060"/>
                </a:solidFill>
              </a:rPr>
              <a:t>如</a:t>
            </a:r>
            <a:r>
              <a:rPr lang="zh-TW" altLang="en-US" sz="3200" dirty="0">
                <a:solidFill>
                  <a:srgbClr val="002060"/>
                </a:solidFill>
              </a:rPr>
              <a:t>同草上的花一</a:t>
            </a:r>
            <a:r>
              <a:rPr lang="zh-TW" altLang="en-US" sz="3200" dirty="0" smtClean="0">
                <a:solidFill>
                  <a:srgbClr val="002060"/>
                </a:solidFill>
              </a:rPr>
              <a:t>樣</a:t>
            </a:r>
            <a:r>
              <a:rPr lang="en-US" altLang="zh-CN" sz="3200" dirty="0" smtClean="0">
                <a:solidFill>
                  <a:srgbClr val="002060"/>
                </a:solidFill>
              </a:rPr>
              <a:t>』</a:t>
            </a:r>
          </a:p>
          <a:p>
            <a:pPr marL="0" indent="0">
              <a:buNone/>
            </a:pPr>
            <a:r>
              <a:rPr lang="en-US" altLang="zh-CN" sz="3200" b="1" dirty="0">
                <a:solidFill>
                  <a:srgbClr val="002060"/>
                </a:solidFill>
              </a:rPr>
              <a:t> </a:t>
            </a:r>
            <a:r>
              <a:rPr lang="en-US" altLang="zh-CN" sz="3200" b="1" dirty="0" smtClean="0">
                <a:solidFill>
                  <a:srgbClr val="002060"/>
                </a:solidFill>
              </a:rPr>
              <a:t>   </a:t>
            </a:r>
            <a:r>
              <a:rPr lang="zh-CN" altLang="en-US" sz="3200" b="1" dirty="0" smtClean="0">
                <a:solidFill>
                  <a:srgbClr val="002060"/>
                </a:solidFill>
              </a:rPr>
              <a:t>你會得到：</a:t>
            </a:r>
            <a:r>
              <a:rPr lang="zh-CN" altLang="en-US" sz="3200" dirty="0" smtClean="0">
                <a:solidFill>
                  <a:srgbClr val="FF0000"/>
                </a:solidFill>
              </a:rPr>
              <a:t>欣賞</a:t>
            </a:r>
            <a:r>
              <a:rPr lang="zh-CN" altLang="en-US" sz="3200" dirty="0">
                <a:solidFill>
                  <a:srgbClr val="FF0000"/>
                </a:solidFill>
              </a:rPr>
              <a:t>、</a:t>
            </a:r>
            <a:r>
              <a:rPr lang="zh-CN" altLang="en-US" sz="3200" dirty="0" smtClean="0">
                <a:solidFill>
                  <a:srgbClr val="FF0000"/>
                </a:solidFill>
              </a:rPr>
              <a:t>讚美、追捧</a:t>
            </a:r>
            <a:r>
              <a:rPr lang="en-US" altLang="zh-CN" sz="3200" dirty="0" smtClean="0">
                <a:solidFill>
                  <a:srgbClr val="FF0000"/>
                </a:solidFill>
              </a:rPr>
              <a:t>……</a:t>
            </a:r>
          </a:p>
          <a:p>
            <a:pPr marL="0" indent="0">
              <a:buNone/>
            </a:pPr>
            <a:endParaRPr lang="en-US" altLang="zh-CN" sz="3200" dirty="0" smtClean="0">
              <a:solidFill>
                <a:srgbClr val="002060"/>
              </a:solidFill>
            </a:endParaRPr>
          </a:p>
          <a:p>
            <a:endParaRPr lang="en-US" altLang="zh-CN" sz="32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36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762000"/>
          </a:xfrm>
        </p:spPr>
        <p:txBody>
          <a:bodyPr/>
          <a:lstStyle/>
          <a:p>
            <a:pPr algn="l"/>
            <a:r>
              <a:rPr lang="en-US" altLang="zh-CN" sz="4000" b="1" dirty="0" smtClean="0">
                <a:solidFill>
                  <a:srgbClr val="002060"/>
                </a:solidFill>
                <a:effectLst/>
              </a:rPr>
              <a:t>《</a:t>
            </a:r>
            <a:r>
              <a:rPr lang="zh-CN" altLang="en-US" sz="4000" b="1" dirty="0" smtClean="0">
                <a:solidFill>
                  <a:srgbClr val="002060"/>
                </a:solidFill>
                <a:effectLst/>
              </a:rPr>
              <a:t>淘寶人</a:t>
            </a:r>
            <a:r>
              <a:rPr lang="zh-CN" altLang="en-US" sz="4000" b="1" dirty="0">
                <a:solidFill>
                  <a:srgbClr val="002060"/>
                </a:solidFill>
                <a:effectLst/>
              </a:rPr>
              <a:t>生</a:t>
            </a:r>
            <a:r>
              <a:rPr lang="en-US" altLang="zh-CN" sz="4000" b="1" dirty="0">
                <a:solidFill>
                  <a:srgbClr val="002060"/>
                </a:solidFill>
                <a:effectLst/>
              </a:rPr>
              <a:t>》</a:t>
            </a:r>
            <a:endParaRPr lang="en-US" sz="4000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800" b="1" i="1" u="sng" dirty="0" smtClean="0">
                <a:solidFill>
                  <a:srgbClr val="7030A0"/>
                </a:solidFill>
              </a:rPr>
              <a:t>10</a:t>
            </a:r>
            <a:r>
              <a:rPr lang="en-US" altLang="zh-CN" sz="2800" b="1" i="1" u="sng" dirty="0">
                <a:solidFill>
                  <a:srgbClr val="7030A0"/>
                </a:solidFill>
              </a:rPr>
              <a:t>. </a:t>
            </a:r>
            <a:r>
              <a:rPr lang="zh-TW" altLang="en-US" sz="2800" b="1" i="1" u="sng" dirty="0">
                <a:solidFill>
                  <a:srgbClr val="7030A0"/>
                </a:solidFill>
              </a:rPr>
              <a:t>富足的降卑，也該如此；因為他必要過去，</a:t>
            </a:r>
            <a:r>
              <a:rPr lang="zh-TW" altLang="en-US" sz="2800" b="1" i="1" u="sng" dirty="0">
                <a:solidFill>
                  <a:srgbClr val="C00000"/>
                </a:solidFill>
              </a:rPr>
              <a:t>如同草上的花一樣</a:t>
            </a:r>
            <a:r>
              <a:rPr lang="zh-TW" altLang="en-US" sz="2800" b="1" i="1" u="sng" dirty="0">
                <a:solidFill>
                  <a:srgbClr val="002060"/>
                </a:solidFill>
              </a:rPr>
              <a:t>。</a:t>
            </a:r>
          </a:p>
          <a:p>
            <a:pPr marL="0" indent="0">
              <a:buNone/>
            </a:pPr>
            <a:endParaRPr lang="en-US" altLang="zh-CN" sz="1200" b="1" dirty="0" smtClean="0">
              <a:solidFill>
                <a:srgbClr val="002060"/>
              </a:solidFill>
            </a:endParaRPr>
          </a:p>
          <a:p>
            <a:r>
              <a:rPr lang="zh-CN" altLang="en-US" sz="3200" b="1" dirty="0" smtClean="0">
                <a:solidFill>
                  <a:srgbClr val="002060"/>
                </a:solidFill>
              </a:rPr>
              <a:t>使</a:t>
            </a:r>
            <a:r>
              <a:rPr lang="zh-CN" altLang="en-US" sz="3200" b="1" dirty="0">
                <a:solidFill>
                  <a:srgbClr val="002060"/>
                </a:solidFill>
              </a:rPr>
              <a:t>人</a:t>
            </a:r>
            <a:r>
              <a:rPr lang="zh-CN" altLang="en-US" sz="3200" b="1" dirty="0" smtClean="0">
                <a:solidFill>
                  <a:srgbClr val="002060"/>
                </a:solidFill>
              </a:rPr>
              <a:t>活</a:t>
            </a:r>
            <a:r>
              <a:rPr lang="zh-CN" altLang="en-US" sz="3200" b="1" dirty="0">
                <a:solidFill>
                  <a:srgbClr val="002060"/>
                </a:solidFill>
              </a:rPr>
              <a:t>在自傲中</a:t>
            </a:r>
            <a:r>
              <a:rPr lang="zh-CN" altLang="en-US" sz="3200" b="1" dirty="0" smtClean="0">
                <a:solidFill>
                  <a:srgbClr val="002060"/>
                </a:solidFill>
              </a:rPr>
              <a:t>：</a:t>
            </a:r>
            <a:endParaRPr lang="en-US" altLang="zh-CN" sz="32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zh-CN" altLang="en-US" sz="2800" b="1" dirty="0" smtClean="0">
                <a:solidFill>
                  <a:srgbClr val="002060"/>
                </a:solidFill>
              </a:rPr>
              <a:t>炫耀自己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---</a:t>
            </a:r>
            <a:r>
              <a:rPr lang="en-US" altLang="zh-CN" sz="2800" dirty="0" smtClean="0">
                <a:solidFill>
                  <a:srgbClr val="FF0000"/>
                </a:solidFill>
              </a:rPr>
              <a:t>『</a:t>
            </a:r>
            <a:r>
              <a:rPr lang="zh-CN" altLang="en-US" sz="2800" dirty="0">
                <a:solidFill>
                  <a:srgbClr val="FF0000"/>
                </a:solidFill>
              </a:rPr>
              <a:t>富貴不還鄉，如錦衣夜行</a:t>
            </a:r>
            <a:r>
              <a:rPr lang="en-US" altLang="zh-CN" sz="2800" dirty="0" smtClean="0">
                <a:solidFill>
                  <a:srgbClr val="FF0000"/>
                </a:solidFill>
              </a:rPr>
              <a:t>』</a:t>
            </a:r>
            <a:endParaRPr lang="en-US" altLang="zh-CN" sz="28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2060"/>
                </a:solidFill>
              </a:rPr>
              <a:t>財</a:t>
            </a:r>
            <a:r>
              <a:rPr lang="zh-CN" altLang="en-US" sz="2800" dirty="0">
                <a:solidFill>
                  <a:srgbClr val="002060"/>
                </a:solidFill>
              </a:rPr>
              <a:t>物、知識</a:t>
            </a:r>
            <a:r>
              <a:rPr lang="zh-CN" altLang="en-US" sz="2800" dirty="0" smtClean="0">
                <a:solidFill>
                  <a:srgbClr val="002060"/>
                </a:solidFill>
              </a:rPr>
              <a:t>、聰</a:t>
            </a:r>
            <a:r>
              <a:rPr lang="zh-CN" altLang="en-US" sz="2800" dirty="0">
                <a:solidFill>
                  <a:srgbClr val="002060"/>
                </a:solidFill>
              </a:rPr>
              <a:t>明、智</a:t>
            </a:r>
            <a:r>
              <a:rPr lang="zh-CN" altLang="en-US" sz="2800" dirty="0" smtClean="0">
                <a:solidFill>
                  <a:srgbClr val="002060"/>
                </a:solidFill>
              </a:rPr>
              <a:t>慧</a:t>
            </a:r>
            <a:r>
              <a:rPr lang="zh-CN" altLang="en-US" sz="2800" dirty="0">
                <a:solidFill>
                  <a:srgbClr val="002060"/>
                </a:solidFill>
              </a:rPr>
              <a:t>、</a:t>
            </a:r>
            <a:r>
              <a:rPr lang="zh-CN" altLang="en-US" sz="2800" dirty="0" smtClean="0">
                <a:solidFill>
                  <a:srgbClr val="002060"/>
                </a:solidFill>
              </a:rPr>
              <a:t>地</a:t>
            </a:r>
            <a:r>
              <a:rPr lang="zh-CN" altLang="en-US" sz="2800" dirty="0">
                <a:solidFill>
                  <a:srgbClr val="002060"/>
                </a:solidFill>
              </a:rPr>
              <a:t>位、出身</a:t>
            </a:r>
            <a:r>
              <a:rPr lang="zh-CN" altLang="en-US" sz="2800" dirty="0" smtClean="0">
                <a:solidFill>
                  <a:srgbClr val="002060"/>
                </a:solidFill>
              </a:rPr>
              <a:t>、</a:t>
            </a:r>
            <a:r>
              <a:rPr lang="zh-CN" altLang="en-US" sz="2800" dirty="0">
                <a:solidFill>
                  <a:srgbClr val="002060"/>
                </a:solidFill>
              </a:rPr>
              <a:t>長相、健</a:t>
            </a:r>
            <a:r>
              <a:rPr lang="zh-CN" altLang="en-US" sz="2800" dirty="0" smtClean="0">
                <a:solidFill>
                  <a:srgbClr val="002060"/>
                </a:solidFill>
              </a:rPr>
              <a:t>康、城</a:t>
            </a:r>
            <a:r>
              <a:rPr lang="zh-CN" altLang="en-US" sz="2800" dirty="0">
                <a:solidFill>
                  <a:srgbClr val="002060"/>
                </a:solidFill>
              </a:rPr>
              <a:t>市、國家</a:t>
            </a:r>
            <a:r>
              <a:rPr lang="zh-CN" altLang="en-US" sz="2800" dirty="0" smtClean="0">
                <a:solidFill>
                  <a:srgbClr val="002060"/>
                </a:solidFill>
              </a:rPr>
              <a:t>、民族、膚色</a:t>
            </a:r>
            <a:r>
              <a:rPr lang="en-US" sz="2800" dirty="0" smtClean="0">
                <a:solidFill>
                  <a:srgbClr val="002060"/>
                </a:solidFill>
              </a:rPr>
              <a:t>……</a:t>
            </a:r>
          </a:p>
          <a:p>
            <a:pPr marL="0" indent="0">
              <a:buNone/>
            </a:pPr>
            <a:endParaRPr lang="en-US" altLang="zh-CN" sz="12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zh-CN" altLang="en-US" sz="2800" b="1" dirty="0" smtClean="0">
                <a:solidFill>
                  <a:srgbClr val="002060"/>
                </a:solidFill>
              </a:rPr>
              <a:t>依</a:t>
            </a:r>
            <a:r>
              <a:rPr lang="zh-CN" altLang="en-US" sz="2800" b="1" dirty="0">
                <a:solidFill>
                  <a:srgbClr val="002060"/>
                </a:solidFill>
              </a:rPr>
              <a:t>靠自</a:t>
            </a:r>
            <a:r>
              <a:rPr lang="zh-CN" altLang="en-US" sz="2800" b="1" dirty="0" smtClean="0">
                <a:solidFill>
                  <a:srgbClr val="002060"/>
                </a:solidFill>
              </a:rPr>
              <a:t>己：</a:t>
            </a:r>
            <a:r>
              <a:rPr lang="zh-CN" altLang="en-US" sz="2800" dirty="0" smtClean="0">
                <a:solidFill>
                  <a:srgbClr val="FF0000"/>
                </a:solidFill>
              </a:rPr>
              <a:t>越</a:t>
            </a:r>
            <a:r>
              <a:rPr lang="zh-CN" altLang="en-US" sz="2800" dirty="0">
                <a:solidFill>
                  <a:srgbClr val="FF0000"/>
                </a:solidFill>
              </a:rPr>
              <a:t>來越</a:t>
            </a:r>
            <a:r>
              <a:rPr lang="zh-CN" altLang="en-US" sz="2800" dirty="0" smtClean="0">
                <a:solidFill>
                  <a:srgbClr val="FF0000"/>
                </a:solidFill>
              </a:rPr>
              <a:t>遠</a:t>
            </a:r>
            <a:r>
              <a:rPr lang="zh-CN" altLang="en-US" sz="2800" dirty="0">
                <a:solidFill>
                  <a:srgbClr val="FF0000"/>
                </a:solidFill>
              </a:rPr>
              <a:t>離真</a:t>
            </a:r>
            <a:r>
              <a:rPr lang="zh-CN" altLang="en-US" sz="2800" dirty="0" smtClean="0">
                <a:solidFill>
                  <a:srgbClr val="FF0000"/>
                </a:solidFill>
              </a:rPr>
              <a:t>神，</a:t>
            </a:r>
            <a:r>
              <a:rPr lang="zh-CN" altLang="en-US" sz="2800" dirty="0">
                <a:solidFill>
                  <a:srgbClr val="FF0000"/>
                </a:solidFill>
              </a:rPr>
              <a:t>活在</a:t>
            </a:r>
            <a:r>
              <a:rPr lang="zh-CN" altLang="en-US" sz="2800" dirty="0" smtClean="0">
                <a:solidFill>
                  <a:srgbClr val="FF0000"/>
                </a:solidFill>
              </a:rPr>
              <a:t>驕</a:t>
            </a:r>
            <a:r>
              <a:rPr lang="zh-CN" altLang="en-US" sz="2800" dirty="0">
                <a:solidFill>
                  <a:srgbClr val="FF0000"/>
                </a:solidFill>
              </a:rPr>
              <a:t>傲之中</a:t>
            </a:r>
            <a:r>
              <a:rPr lang="zh-CN" altLang="en-US" sz="2800" dirty="0" smtClean="0">
                <a:solidFill>
                  <a:srgbClr val="FF0000"/>
                </a:solidFill>
              </a:rPr>
              <a:t>，在各樣的關係上扮</a:t>
            </a:r>
            <a:r>
              <a:rPr lang="zh-CN" altLang="en-US" sz="2800" dirty="0">
                <a:solidFill>
                  <a:srgbClr val="FF0000"/>
                </a:solidFill>
              </a:rPr>
              <a:t>演</a:t>
            </a:r>
            <a:r>
              <a:rPr lang="zh-CN" altLang="en-US" sz="2800" dirty="0" smtClean="0">
                <a:solidFill>
                  <a:srgbClr val="FF0000"/>
                </a:solidFill>
              </a:rPr>
              <a:t>者“上帝”的</a:t>
            </a:r>
            <a:r>
              <a:rPr lang="zh-CN" altLang="en-US" sz="2800" dirty="0">
                <a:solidFill>
                  <a:srgbClr val="FF0000"/>
                </a:solidFill>
              </a:rPr>
              <a:t>角色！</a:t>
            </a:r>
            <a:endParaRPr lang="en-US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zh-CN" sz="28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98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642</TotalTime>
  <Words>2167</Words>
  <Application>Microsoft Office PowerPoint</Application>
  <PresentationFormat>On-screen Show (4:3)</PresentationFormat>
  <Paragraphs>147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Executive</vt:lpstr>
      <vt:lpstr>PowerPoint Presentation</vt:lpstr>
      <vt:lpstr>PowerPoint Presentation</vt:lpstr>
      <vt:lpstr>《淘寶人生》</vt:lpstr>
      <vt:lpstr>《淘寶人生》</vt:lpstr>
      <vt:lpstr>《淘寶人生》</vt:lpstr>
      <vt:lpstr>《淘寶人生》</vt:lpstr>
      <vt:lpstr>《淘寶人生》</vt:lpstr>
      <vt:lpstr>《淘寶人生》</vt:lpstr>
      <vt:lpstr>《淘寶人生》</vt:lpstr>
      <vt:lpstr>《淘寶人生》</vt:lpstr>
      <vt:lpstr>《淘寶人生》</vt:lpstr>
      <vt:lpstr>《淘寶人生》</vt:lpstr>
      <vt:lpstr>《淘寶人生》</vt:lpstr>
      <vt:lpstr>《淘寶人生》</vt:lpstr>
      <vt:lpstr>《淘寶人生》</vt:lpstr>
      <vt:lpstr>《淘寶人生》</vt:lpstr>
      <vt:lpstr>《淘寶人生》</vt:lpstr>
      <vt:lpstr>《淘寶人生》</vt:lpstr>
      <vt:lpstr>《淘寶人生》</vt:lpstr>
      <vt:lpstr>《淘寶人生》</vt:lpstr>
      <vt:lpstr>《淘寶人生》</vt:lpstr>
      <vt:lpstr>《淘寶人生》</vt:lpstr>
      <vt:lpstr>《淘寶人生》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『真相---人生』</dc:title>
  <dc:creator>GANGXU</dc:creator>
  <cp:lastModifiedBy>GANGXU</cp:lastModifiedBy>
  <cp:revision>220</cp:revision>
  <dcterms:created xsi:type="dcterms:W3CDTF">2015-01-13T21:06:56Z</dcterms:created>
  <dcterms:modified xsi:type="dcterms:W3CDTF">2015-01-21T20:07:39Z</dcterms:modified>
</cp:coreProperties>
</file>