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9" r:id="rId4"/>
    <p:sldId id="311" r:id="rId5"/>
    <p:sldId id="312" r:id="rId6"/>
    <p:sldId id="313" r:id="rId7"/>
    <p:sldId id="31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4A1E"/>
    <a:srgbClr val="B60E0E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E7F9-6F24-45C7-BCE4-92E6D8FAF003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6" name="Picture 8" descr="https://aaronpell.files.wordpress.com/2012/05/babysleepingwithpuppi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57800"/>
            <a:ext cx="9144000" cy="1600200"/>
          </a:xfrm>
          <a:solidFill>
            <a:srgbClr val="3B4A1E"/>
          </a:solidFill>
        </p:spPr>
        <p:txBody>
          <a:bodyPr>
            <a:normAutofit/>
          </a:bodyPr>
          <a:lstStyle/>
          <a:p>
            <a:r>
              <a:rPr lang="zh-TW" altLang="en-US" sz="6600" dirty="0" smtClean="0">
                <a:ln w="28575">
                  <a:noFill/>
                </a:ln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在天國裡是這樣的人</a:t>
            </a:r>
            <a:endParaRPr lang="en-US" sz="9600" dirty="0">
              <a:ln w="28575">
                <a:noFill/>
              </a:ln>
              <a:solidFill>
                <a:schemeClr val="bg1"/>
              </a:solidFill>
              <a:latin typeface="DFPHeiMedium-B5-AZ" pitchFamily="34" charset="-120"/>
              <a:ea typeface="DFPHeiMedium-B5-AZ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705600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可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10:13-16  </a:t>
            </a:r>
            <a:endParaRPr lang="en-US" sz="36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人帶著小孩子來見耶穌，要耶穌摸他們，門徒便責備那些人。</a:t>
            </a:r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(14)  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耶穌看見就惱怒，對門徒說：「讓小孩子到我這裡來，不要禁止他們；因為在神國的，正是這樣的人。</a:t>
            </a:r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(15)  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我實在告訴你們，凡要承受神國的，若不像小孩子，斷不能進去。」</a:t>
            </a:r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(16)  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於是抱著小孩子，給他們按手，為他們祝福。</a:t>
            </a:r>
            <a:endParaRPr lang="en-US" sz="42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1800" dirty="0" smtClean="0">
              <a:solidFill>
                <a:srgbClr val="FFC000"/>
              </a:solidFill>
            </a:endParaRPr>
          </a:p>
          <a:p>
            <a:endParaRPr lang="en-US" altLang="zh-TW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endParaRPr lang="en-US" altLang="zh-TW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r>
              <a:rPr lang="zh-TW" altLang="en-US" sz="4000" dirty="0" smtClean="0">
                <a:solidFill>
                  <a:srgbClr val="FFC000"/>
                </a:solidFill>
                <a:latin typeface="DFPHaiBaoW9-B5-AZ" pitchFamily="82" charset="-120"/>
                <a:ea typeface="DFPHaiBaoW9-B5-AZ" pitchFamily="82" charset="-120"/>
              </a:rPr>
              <a:t>門</a:t>
            </a:r>
            <a:r>
              <a:rPr lang="zh-TW" altLang="en-US" sz="4000" dirty="0" smtClean="0">
                <a:solidFill>
                  <a:srgbClr val="FFC000"/>
                </a:solidFill>
                <a:latin typeface="DFPHaiBaoW9-B5-AZ" pitchFamily="82" charset="-120"/>
                <a:ea typeface="DFPHaiBaoW9-B5-AZ" pitchFamily="82" charset="-120"/>
              </a:rPr>
              <a:t>徒為什麼會責備那些父母</a:t>
            </a:r>
            <a:r>
              <a:rPr lang="zh-TW" altLang="en-US" sz="4000" dirty="0" smtClean="0">
                <a:solidFill>
                  <a:srgbClr val="FFC000"/>
                </a:solidFill>
                <a:latin typeface="DFPHaiBaoW9-B5-AZ" pitchFamily="82" charset="-120"/>
                <a:ea typeface="DFPHaiBaoW9-B5-AZ" pitchFamily="82" charset="-120"/>
              </a:rPr>
              <a:t>？</a:t>
            </a:r>
            <a:endParaRPr lang="en-US" altLang="zh-TW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人帶著小孩子來見耶穌，要耶穌摸他們，門徒便責備那些人。</a:t>
            </a:r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marL="742950" indent="-742950" algn="l"/>
            <a:endParaRPr lang="en-US" altLang="zh-TW" sz="2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4000" b="1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endParaRPr lang="en-US" altLang="zh-TW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r>
              <a:rPr lang="zh-TW" altLang="en-US" sz="4000" dirty="0" smtClean="0">
                <a:solidFill>
                  <a:srgbClr val="FFC000"/>
                </a:solidFill>
                <a:latin typeface="DFPHaiBaoW9-B5-AZ" pitchFamily="82" charset="-120"/>
                <a:ea typeface="DFPHaiBaoW9-B5-AZ" pitchFamily="82" charset="-120"/>
              </a:rPr>
              <a:t>那</a:t>
            </a:r>
            <a:r>
              <a:rPr lang="zh-TW" altLang="en-US" sz="4000" dirty="0" smtClean="0">
                <a:solidFill>
                  <a:srgbClr val="FFC000"/>
                </a:solidFill>
                <a:latin typeface="DFPHaiBaoW9-B5-AZ" pitchFamily="82" charset="-120"/>
                <a:ea typeface="DFPHaiBaoW9-B5-AZ" pitchFamily="82" charset="-120"/>
              </a:rPr>
              <a:t>些父母為什</a:t>
            </a:r>
            <a:r>
              <a:rPr lang="zh-TW" altLang="en-US" sz="4000" dirty="0" smtClean="0">
                <a:solidFill>
                  <a:srgbClr val="FFC000"/>
                </a:solidFill>
                <a:latin typeface="DFPHaiBaoW9-B5-AZ" pitchFamily="82" charset="-120"/>
                <a:ea typeface="DFPHaiBaoW9-B5-AZ" pitchFamily="82" charset="-120"/>
              </a:rPr>
              <a:t>麼</a:t>
            </a:r>
            <a:endParaRPr lang="en-US" altLang="zh-TW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r>
              <a:rPr lang="zh-TW" altLang="en-US" sz="4000" dirty="0" smtClean="0">
                <a:solidFill>
                  <a:srgbClr val="FFC000"/>
                </a:solidFill>
                <a:latin typeface="DFPHaiBaoW9-B5-AZ" pitchFamily="82" charset="-120"/>
                <a:ea typeface="DFPHaiBaoW9-B5-AZ" pitchFamily="82" charset="-120"/>
              </a:rPr>
              <a:t>帶</a:t>
            </a:r>
            <a:r>
              <a:rPr lang="zh-TW" altLang="en-US" sz="4000" dirty="0" smtClean="0">
                <a:solidFill>
                  <a:srgbClr val="FFC000"/>
                </a:solidFill>
                <a:latin typeface="DFPHaiBaoW9-B5-AZ" pitchFamily="82" charset="-120"/>
                <a:ea typeface="DFPHaiBaoW9-B5-AZ" pitchFamily="82" charset="-120"/>
              </a:rPr>
              <a:t>他們的嬰孩來見耶穌</a:t>
            </a:r>
            <a:r>
              <a:rPr lang="zh-TW" altLang="en-US" sz="4000" dirty="0" smtClean="0">
                <a:solidFill>
                  <a:srgbClr val="FFC000"/>
                </a:solidFill>
                <a:latin typeface="DFPHaiBaoW9-B5-AZ" pitchFamily="82" charset="-120"/>
                <a:ea typeface="DFPHaiBaoW9-B5-AZ" pitchFamily="82" charset="-120"/>
              </a:rPr>
              <a:t>？</a:t>
            </a:r>
            <a:endParaRPr lang="en-US" altLang="zh-TW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人帶著小孩子來見耶穌，</a:t>
            </a:r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要耶穌摸他們。。。</a:t>
            </a:r>
            <a:endParaRPr lang="en-US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endParaRPr lang="en-US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 algn="l"/>
            <a:endParaRPr lang="en-US" altLang="zh-TW" sz="2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4000" b="1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r>
              <a:rPr lang="zh-TW" altLang="en-US" sz="4000" dirty="0" smtClean="0">
                <a:solidFill>
                  <a:srgbClr val="FFC000"/>
                </a:solidFill>
                <a:latin typeface="DFPHaiBaoW9-B5-AZ" pitchFamily="82" charset="-120"/>
                <a:ea typeface="DFPHaiBaoW9-B5-AZ" pitchFamily="82" charset="-120"/>
              </a:rPr>
              <a:t>耶穌為什麼生氣？</a:t>
            </a:r>
            <a:endParaRPr lang="en-US" altLang="zh-TW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algn="l"/>
            <a:endParaRPr lang="en-US" sz="16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14)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耶穌看見就惱怒，對門徒說：「讓小孩子到我這裡來，不要禁止他們；因為在神國的，正是這樣的人。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(15)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我實在告訴你們，凡要承受神國的，若不像小孩子，斷不能進去。」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(16)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於是抱著小孩子，給他們按手，為他們祝福。</a:t>
            </a:r>
            <a:endParaRPr lang="en-US" altLang="zh-TW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endParaRPr lang="en-US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 algn="l"/>
            <a:endParaRPr lang="en-US" altLang="zh-TW" sz="2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4000" b="1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r>
              <a:rPr lang="zh-TW" altLang="en-US" sz="4000" dirty="0" smtClean="0">
                <a:solidFill>
                  <a:srgbClr val="FFC000"/>
                </a:solidFill>
                <a:latin typeface="DFPHaiBaoW9-B5-AZ" pitchFamily="82" charset="-120"/>
                <a:ea typeface="DFPHaiBaoW9-B5-AZ" pitchFamily="82" charset="-120"/>
              </a:rPr>
              <a:t>樣小嬰孩那樣的人</a:t>
            </a:r>
            <a:endParaRPr lang="en-US" altLang="zh-TW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algn="l"/>
            <a:endParaRPr lang="en-US" altLang="zh-TW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因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為在神國的，正是這樣的人。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(15)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我實在告訴你們，凡要承受神國的，若不像小孩子，斷不能進去。」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(16)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於是抱著小孩子，給他們按手，為他們祝福。</a:t>
            </a:r>
            <a:endParaRPr lang="en-US" sz="4000" dirty="0" smtClean="0">
              <a:solidFill>
                <a:srgbClr val="FFC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 algn="l"/>
            <a:endParaRPr lang="en-US" altLang="zh-TW" sz="2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6" name="Picture 8" descr="https://aaronpell.files.wordpress.com/2012/05/babysleepingwithpuppi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57800"/>
            <a:ext cx="9144000" cy="1600200"/>
          </a:xfrm>
          <a:solidFill>
            <a:srgbClr val="3B4A1E"/>
          </a:solidFill>
        </p:spPr>
        <p:txBody>
          <a:bodyPr>
            <a:normAutofit/>
          </a:bodyPr>
          <a:lstStyle/>
          <a:p>
            <a:r>
              <a:rPr lang="zh-TW" altLang="en-US" sz="6600" dirty="0" smtClean="0">
                <a:ln w="28575">
                  <a:noFill/>
                </a:ln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在天國裡是這樣的人</a:t>
            </a:r>
            <a:endParaRPr lang="en-US" sz="9600" dirty="0">
              <a:ln w="28575">
                <a:noFill/>
              </a:ln>
              <a:solidFill>
                <a:schemeClr val="bg1"/>
              </a:solidFill>
              <a:latin typeface="DFPHeiMedium-B5-AZ" pitchFamily="34" charset="-120"/>
              <a:ea typeface="DFPHeiMedium-B5-AZ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415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在天國裡是這樣的人</vt:lpstr>
      <vt:lpstr>Slide 2</vt:lpstr>
      <vt:lpstr>Slide 3</vt:lpstr>
      <vt:lpstr>Slide 4</vt:lpstr>
      <vt:lpstr>Slide 5</vt:lpstr>
      <vt:lpstr>Slide 6</vt:lpstr>
      <vt:lpstr>在天國裡是這樣的人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我要稱頌主</dc:title>
  <dc:creator>Peter Ng</dc:creator>
  <cp:lastModifiedBy>Peter Ng</cp:lastModifiedBy>
  <cp:revision>13</cp:revision>
  <dcterms:created xsi:type="dcterms:W3CDTF">2014-11-23T15:27:36Z</dcterms:created>
  <dcterms:modified xsi:type="dcterms:W3CDTF">2015-03-22T15:58:12Z</dcterms:modified>
</cp:coreProperties>
</file>