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377" r:id="rId4"/>
    <p:sldId id="378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0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AA306"/>
    <a:srgbClr val="8E6C00"/>
    <a:srgbClr val="B08600"/>
    <a:srgbClr val="CDA703"/>
    <a:srgbClr val="615031"/>
    <a:srgbClr val="1F60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>
        <p:scale>
          <a:sx n="66" d="100"/>
          <a:sy n="66" d="100"/>
        </p:scale>
        <p:origin x="-14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222D3-B6A8-4E52-B83D-737E036F43E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0CC16-E804-4A81-BE62-39EA89780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6764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ln w="28575">
                  <a:solidFill>
                    <a:schemeClr val="tx1"/>
                  </a:solidFill>
                </a:ln>
                <a:solidFill>
                  <a:schemeClr val="bg2">
                    <a:lumMod val="50000"/>
                  </a:schemeClr>
                </a:solidFill>
                <a:latin typeface="DFPHaiBaoW9-B5-AZ" pitchFamily="82" charset="-120"/>
                <a:ea typeface="DFPHaiBaoW9-B5-AZ" pitchFamily="82" charset="-120"/>
              </a:rPr>
              <a:t> 使人得福的思念</a:t>
            </a:r>
            <a:endParaRPr lang="en-US" sz="8000" dirty="0">
              <a:ln w="28575">
                <a:solidFill>
                  <a:schemeClr val="tx1"/>
                </a:solidFill>
              </a:ln>
              <a:solidFill>
                <a:schemeClr val="bg2">
                  <a:lumMod val="50000"/>
                </a:schemeClr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  <p:pic>
        <p:nvPicPr>
          <p:cNvPr id="16386" name="Picture 2" descr="http://dwellingintheword.files.wordpress.com/2011/08/philippians-4-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81200"/>
            <a:ext cx="6019800" cy="4514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弟兄們，我還有未盡的話：凡是真實的、可敬的、</a:t>
            </a:r>
            <a:r>
              <a:rPr lang="zh-TW" altLang="en-US" sz="5400" b="1" u="sng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公義的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、清潔的、可愛的、有美名的，若有什麼德行，若有什麼稱讚，這些事你們都要思念。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弟兄們，我還有未盡的話：凡是真實的、可敬的、公義的、</a:t>
            </a:r>
            <a:r>
              <a:rPr lang="zh-TW" altLang="en-US" sz="5400" b="1" u="sng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清潔的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、可愛的、有美名的，若有什麼德行，若有什麼稱讚，這些事你們都要思念。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弟兄們，我還有未盡的話：凡是真實的、可敬的、公義的、清潔的、</a:t>
            </a:r>
            <a:r>
              <a:rPr lang="zh-TW" altLang="en-US" sz="4800" b="1" u="sng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可愛的、有美名的，若有什麼德行，若有什麼稱讚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40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40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40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弟兄們，我還有未盡的話：凡是真實的、可敬的、公義的、清潔的、可愛的、有美名的，若有什麼德行，若有什麼稱讚，這些事你們都要思念。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endParaRPr lang="en-US" altLang="zh-TW" sz="6000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r>
              <a:rPr lang="zh-TW" altLang="en-US" sz="6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DFPHaiBaoW9-B5-AZ" pitchFamily="82" charset="-120"/>
                <a:ea typeface="DFPHaiBaoW9-B5-AZ" pitchFamily="82" charset="-120"/>
              </a:rPr>
              <a:t>結</a:t>
            </a:r>
            <a:r>
              <a:rPr lang="zh-TW" altLang="en-US" sz="60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DFPHaiBaoW9-B5-AZ" pitchFamily="82" charset="-120"/>
                <a:ea typeface="DFPHaiBaoW9-B5-AZ" pitchFamily="82" charset="-120"/>
              </a:rPr>
              <a:t>語</a:t>
            </a:r>
            <a:endParaRPr lang="en-US" altLang="zh-TW" sz="6000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思念主而得喜樂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</a:t>
            </a:r>
            <a:endParaRPr lang="zh-TW" altLang="en-US" sz="4400" b="1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endParaRPr lang="en-US" altLang="zh-TW" b="1" dirty="0" smtClean="0">
              <a:ln>
                <a:solidFill>
                  <a:schemeClr val="bg1"/>
                </a:solidFill>
              </a:ln>
              <a:solidFill>
                <a:srgbClr val="CC00CC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腓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4:4-9  </a:t>
            </a:r>
            <a:endParaRPr lang="en-US" sz="4400" dirty="0" smtClean="0">
              <a:solidFill>
                <a:schemeClr val="tx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們要靠主常常喜樂。我再說，你們要喜樂。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(5)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當叫眾人知道你們謙讓的心。主已經近了。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(6)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應當一無掛慮，只要凡事藉著禱告、祈求，和感謝，將你們所要的告訴神。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神所賜、出人意外的平安必在基督耶穌裡保守你們的心懷意念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400" dirty="0" smtClean="0">
              <a:solidFill>
                <a:schemeClr val="tx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610600" cy="6324600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弟兄們，我還有未盡的話：凡是真實的、可敬的、公義的、清潔的、可愛的、有美名的，若有什麼德行，若有什麼稱讚，這些事你們都要思念。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(9)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你們在我身上所學習的，所領受的，所聽見的，所看見的，這些事你們都要去行，賜平安的神就必與你們同在。</a:t>
            </a:r>
            <a:endParaRPr lang="en-US" sz="4400" dirty="0" smtClean="0">
              <a:solidFill>
                <a:schemeClr val="tx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/>
            <a:r>
              <a:rPr lang="en-US" altLang="zh-TW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(4:4)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們要靠主常常喜樂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altLang="zh-TW" sz="4400" dirty="0" smtClean="0">
              <a:solidFill>
                <a:schemeClr val="tx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marL="742950" indent="-742950"/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我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再說，你們要喜樂。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(5)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當叫眾人知道你們謙讓的心。主已經近了。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6)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應當一無掛慮，只要凡事藉著禱告、祈求，和感謝，將你們所要的告訴神。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(7)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神所賜、出人意外的平安必在基督耶穌裡保守你們的心懷意念。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40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40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0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40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弟兄們，我還有未盡的話：凡是真實的、可敬的、公義的、清潔的、可愛的、有美名的，若有什麼德行，若有什麼稱讚，這些事你們都要思念。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</a:t>
            </a:r>
            <a:r>
              <a:rPr lang="zh-TW" altLang="en-US" sz="5400" b="1" u="sng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真實的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、可敬的、公義的、清潔的、可愛的、有美名的，若有什麼德行，若有什麼稱讚，這些事你們都要思念。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念主而得喜</a:t>
            </a: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樂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思念主的臨近而得謙讓的心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思今主的美善而得安心</a:t>
            </a:r>
            <a:endParaRPr lang="en-US" altLang="zh-TW" sz="36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>
              <a:buAutoNum type="arabicPeriod"/>
            </a:pPr>
            <a:r>
              <a:rPr lang="zh-TW" altLang="en-US" sz="4400" dirty="0" smtClean="0">
                <a:solidFill>
                  <a:srgbClr val="C00000"/>
                </a:solidFill>
                <a:latin typeface="DFPHaiBaoW9-B5-AZ" pitchFamily="82" charset="-120"/>
                <a:ea typeface="DFPHaiBaoW9-B5-AZ" pitchFamily="82" charset="-120"/>
              </a:rPr>
              <a:t>得福的思念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  <a:p>
            <a:pPr marL="742950" indent="-742950" algn="l"/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    (</a:t>
            </a:r>
            <a:r>
              <a:rPr 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8)  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弟兄們，我還有未盡的話：凡是真實的、</a:t>
            </a:r>
            <a:r>
              <a:rPr lang="zh-TW" altLang="en-US" sz="5400" b="1" u="sng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可敬的</a:t>
            </a:r>
            <a:r>
              <a:rPr lang="zh-TW" altLang="en-US" sz="4400" dirty="0" smtClean="0">
                <a:solidFill>
                  <a:schemeClr val="tx1"/>
                </a:solidFill>
                <a:latin typeface="DFPLiShuW5-B5-AZ" pitchFamily="66" charset="-120"/>
                <a:ea typeface="DFPLiShuW5-B5-AZ" pitchFamily="66" charset="-120"/>
              </a:rPr>
              <a:t>、公義的、清潔的、可愛的、有美名的，若有什麼德行，若有什麼稱讚，這些事你們都要思念。</a:t>
            </a:r>
            <a:endParaRPr lang="en-US" altLang="zh-TW" sz="4400" dirty="0" smtClean="0">
              <a:solidFill>
                <a:srgbClr val="C00000"/>
              </a:solidFill>
              <a:latin typeface="DFPHaiBaoW9-B5-AZ" pitchFamily="82" charset="-120"/>
              <a:ea typeface="DFPHaiBaoW9-B5-AZ" pitchFamily="8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1148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使人得福的思念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基督裏的自由</dc:title>
  <dc:creator>Peter Ng</dc:creator>
  <cp:lastModifiedBy>Peter Ng</cp:lastModifiedBy>
  <cp:revision>22</cp:revision>
  <dcterms:created xsi:type="dcterms:W3CDTF">2014-05-04T14:10:42Z</dcterms:created>
  <dcterms:modified xsi:type="dcterms:W3CDTF">2014-08-03T16:17:28Z</dcterms:modified>
</cp:coreProperties>
</file>