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7" r:id="rId5"/>
    <p:sldId id="294" r:id="rId6"/>
    <p:sldId id="298" r:id="rId7"/>
    <p:sldId id="299" r:id="rId8"/>
    <p:sldId id="300" r:id="rId9"/>
    <p:sldId id="295" r:id="rId10"/>
    <p:sldId id="292" r:id="rId11"/>
    <p:sldId id="30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>
        <p:scale>
          <a:sx n="66" d="100"/>
          <a:sy n="66" d="100"/>
        </p:scale>
        <p:origin x="-144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blog.ncbaptist.org/renewingworship/files/2012/09/Spiritual-Awaken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91458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778375"/>
            <a:ext cx="7620000" cy="1470025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DFPKanTingLiu-B5-AZ" pitchFamily="66" charset="-120"/>
                <a:ea typeface="DFPKanTingLiu-B5-AZ" pitchFamily="66" charset="-120"/>
              </a:rPr>
              <a:t>心志的更新</a:t>
            </a:r>
            <a:endParaRPr lang="en-US" sz="4800" dirty="0">
              <a:ln w="28575">
                <a:solidFill>
                  <a:schemeClr val="accent2">
                    <a:lumMod val="50000"/>
                  </a:schemeClr>
                </a:solidFill>
              </a:ln>
              <a:solidFill>
                <a:srgbClr val="FFC000"/>
              </a:solidFill>
              <a:latin typeface="DFPKanTingLiu-B5-AZ" pitchFamily="66" charset="-120"/>
              <a:ea typeface="DFPKanTingLiu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 </a:t>
            </a:r>
            <a:endParaRPr lang="en-US" altLang="zh-TW" sz="4400" b="1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r>
              <a:rPr lang="zh-TW" altLang="en-US" sz="6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結</a:t>
            </a:r>
            <a:r>
              <a:rPr lang="zh-TW" altLang="en-US" sz="6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語：心志的更新</a:t>
            </a:r>
            <a:endParaRPr lang="en-US" sz="6000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endParaRPr lang="en-US" altLang="zh-TW" sz="3600" b="1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以基</a:t>
            </a:r>
            <a:r>
              <a:rPr lang="zh-TW" altLang="en-US" sz="40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督生命的樣式為心志更新的目標</a:t>
            </a:r>
            <a:endParaRPr lang="en-US" sz="40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以基督的心為心志更新的典範</a:t>
            </a:r>
            <a:endParaRPr lang="en-US" sz="4000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zh-TW" altLang="en-US" sz="4000" b="1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以基督的教訓為心志更新的指導</a:t>
            </a:r>
            <a:endParaRPr lang="en-US" sz="4000" dirty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 </a:t>
            </a:r>
            <a:endParaRPr lang="en-US" altLang="zh-TW" sz="4400" b="1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r>
              <a:rPr lang="zh-TW" altLang="en-US" sz="6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結</a:t>
            </a:r>
            <a:r>
              <a:rPr lang="zh-TW" altLang="en-US" sz="6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語：心志的更新</a:t>
            </a:r>
            <a:endParaRPr lang="en-US" altLang="zh-TW" sz="3600" b="1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endParaRPr lang="en-US" sz="400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23)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又要將你們的心志改換一新，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(24)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並且穿上新人；這新人是照著神的形像造的，有真理的仁義和聖潔。</a:t>
            </a:r>
            <a:endParaRPr lang="en-US" sz="4000" dirty="0">
              <a:solidFill>
                <a:schemeClr val="bg1"/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弗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4:20-24</a:t>
            </a:r>
          </a:p>
          <a:p>
            <a:pPr algn="l"/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們學了基督，卻不是這樣。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(21)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如果你們聽過他的道，領了他的教，學了他的真理，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(22)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就要脫去你們從前行為上的舊人，這舊人是因私慾的迷惑漸漸變壞的；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(23)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又要將你們的心志改換一新，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(24)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並且穿上新人；這新人是照著神的形像造的，有真理的仁義和聖潔。</a:t>
            </a:r>
            <a:endParaRPr lang="en-US" sz="42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以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基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督生命的樣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式</a:t>
            </a:r>
            <a:endParaRPr lang="en-US" altLang="zh-TW" sz="4000" b="1" u="sng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為</a:t>
            </a:r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心志更新的目標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們學了基督，卻不是這樣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弗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4:20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)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以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基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督生命的樣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式</a:t>
            </a:r>
            <a:endParaRPr lang="en-US" altLang="zh-TW" sz="4000" b="1" u="sng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為</a:t>
            </a:r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心志更新的目標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們學了基督，卻不是這樣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弗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4:20)</a:t>
            </a:r>
          </a:p>
          <a:p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們該效法我，像我效法基督一樣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林前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11:1)</a:t>
            </a:r>
          </a:p>
          <a:p>
            <a:pPr algn="l"/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以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基督的心</a:t>
            </a:r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為心志更新的典範</a:t>
            </a:r>
            <a:endParaRPr lang="en-US" sz="4000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pPr algn="l"/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們當以基督耶穌的心為心。腓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2:5</a:t>
            </a:r>
          </a:p>
          <a:p>
            <a:pPr algn="l"/>
            <a:endParaRPr lang="en-US" sz="42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endParaRPr lang="en-US" sz="42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以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基督的心</a:t>
            </a:r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為心志更新的典範</a:t>
            </a:r>
            <a:endParaRPr lang="en-US" sz="4000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pPr algn="l"/>
            <a:endParaRPr lang="en-US" sz="42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22)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就要</a:t>
            </a:r>
            <a:r>
              <a:rPr lang="zh-TW" altLang="en-US" sz="4200" u="sng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脫去</a:t>
            </a:r>
            <a:r>
              <a:rPr lang="zh-TW" altLang="en-US" sz="4200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你們從前行為上的舊人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，這舊人是因私慾的迷惑漸漸變壞的；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(23)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又要</a:t>
            </a:r>
            <a:r>
              <a:rPr lang="zh-TW" altLang="en-US" sz="4200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將你們的心志改換一新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，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(24)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並且</a:t>
            </a:r>
            <a:r>
              <a:rPr lang="zh-TW" altLang="en-US" sz="4200" u="sng" dirty="0" smtClean="0">
                <a:solidFill>
                  <a:srgbClr val="FFFF00"/>
                </a:solidFill>
                <a:latin typeface="DFPLiShuW5-B5-AZ" pitchFamily="66" charset="-120"/>
                <a:ea typeface="DFPLiShuW5-B5-AZ" pitchFamily="66" charset="-120"/>
              </a:rPr>
              <a:t>穿上</a:t>
            </a:r>
            <a:r>
              <a:rPr lang="zh-TW" altLang="en-US" sz="4200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新人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；這新人</a:t>
            </a:r>
            <a:r>
              <a:rPr lang="zh-TW" altLang="en-US" sz="4200" u="sng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是照著神的形像造的，有真理的仁義和聖潔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。</a:t>
            </a:r>
            <a:endParaRPr lang="en-US" sz="42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以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基督的心</a:t>
            </a:r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為心志更新的典</a:t>
            </a:r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範</a:t>
            </a:r>
            <a:endParaRPr lang="en-US" altLang="zh-TW" sz="4000" b="1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zh-TW" altLang="en-US" sz="4000" b="1" u="sng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耶穌基督的心</a:t>
            </a:r>
            <a:endParaRPr lang="en-US" altLang="zh-TW" sz="4000" b="1" u="sng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pPr marL="742950" indent="-742950">
              <a:buAutoNum type="arabicPeriod"/>
            </a:pPr>
            <a:r>
              <a:rPr lang="zh-TW" altLang="en-US" sz="4000" b="1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愛父的心</a:t>
            </a:r>
            <a:endParaRPr lang="en-US" altLang="zh-TW" sz="4000" b="1" dirty="0" smtClean="0">
              <a:solidFill>
                <a:schemeClr val="bg1"/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以基督的心為心志更新的典</a:t>
            </a:r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範</a:t>
            </a:r>
            <a:endParaRPr lang="en-US" altLang="zh-TW" sz="4000" b="1" dirty="0" smtClean="0">
              <a:solidFill>
                <a:srgbClr val="FFC0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r>
              <a:rPr lang="zh-TW" altLang="en-US" sz="4000" b="1" u="sng" dirty="0" smtClean="0">
                <a:solidFill>
                  <a:srgbClr val="FFFF00"/>
                </a:solidFill>
                <a:latin typeface="DFPYuanMedium-B5-AZ" pitchFamily="34" charset="-120"/>
                <a:ea typeface="DFPYuanMedium-B5-AZ" pitchFamily="34" charset="-120"/>
              </a:rPr>
              <a:t>耶穌基督的心</a:t>
            </a:r>
            <a:endParaRPr lang="en-US" altLang="zh-TW" sz="4000" b="1" u="sng" dirty="0" smtClean="0">
              <a:solidFill>
                <a:srgbClr val="FFFF00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pPr marL="742950" indent="-742950">
              <a:buAutoNum type="arabicPeriod"/>
            </a:pPr>
            <a:r>
              <a:rPr lang="zh-TW" altLang="en-US" sz="4000" b="1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愛父的心</a:t>
            </a:r>
            <a:endParaRPr lang="en-US" altLang="zh-TW" sz="4000" b="1" dirty="0" smtClean="0">
              <a:solidFill>
                <a:schemeClr val="bg1"/>
              </a:solidFill>
              <a:latin typeface="DFPYuanMedium-B5-AZ" pitchFamily="34" charset="-120"/>
              <a:ea typeface="DFPYuanMedium-B5-AZ" pitchFamily="34" charset="-120"/>
            </a:endParaRPr>
          </a:p>
          <a:p>
            <a:pPr marL="742950" indent="-742950">
              <a:buAutoNum type="arabicPeriod"/>
            </a:pPr>
            <a:r>
              <a:rPr lang="zh-TW" altLang="en-US" sz="4000" b="1" dirty="0" smtClean="0">
                <a:solidFill>
                  <a:schemeClr val="bg1"/>
                </a:solidFill>
                <a:latin typeface="DFPYuanMedium-B5-AZ" pitchFamily="34" charset="-120"/>
                <a:ea typeface="DFPYuanMedium-B5-AZ" pitchFamily="34" charset="-120"/>
              </a:rPr>
              <a:t>愛世人的心</a:t>
            </a:r>
            <a:endParaRPr lang="en-US" sz="4000" dirty="0" smtClean="0">
              <a:solidFill>
                <a:schemeClr val="bg1"/>
              </a:solidFill>
              <a:latin typeface="DFPYuanMedium-B5-AZ" pitchFamily="34" charset="-120"/>
              <a:ea typeface="DFPYuanMedium-B5-AZ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以</a:t>
            </a:r>
            <a:r>
              <a:rPr lang="zh-TW" altLang="en-US" sz="4000" b="1" u="sng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基督的教訓</a:t>
            </a:r>
            <a:r>
              <a:rPr lang="zh-TW" altLang="en-US" sz="4000" b="1" dirty="0" smtClean="0">
                <a:solidFill>
                  <a:srgbClr val="FFC000"/>
                </a:solidFill>
                <a:latin typeface="DFPYuanMedium-B5-AZ" pitchFamily="34" charset="-120"/>
                <a:ea typeface="DFPYuanMedium-B5-AZ" pitchFamily="34" charset="-120"/>
              </a:rPr>
              <a:t>為心志更新的指導</a:t>
            </a:r>
            <a:endParaRPr lang="en-US" altLang="zh-TW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21)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如果你們聽過他的道，領了他的教，學了他的真</a:t>
            </a:r>
            <a:r>
              <a:rPr lang="zh-TW" altLang="en-US" sz="42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理。。。</a:t>
            </a:r>
            <a:endParaRPr lang="en-US" altLang="zh-TW" sz="42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endParaRPr lang="en-US" sz="42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541</Words>
  <Application>Microsoft Office PowerPoint</Application>
  <PresentationFormat>On-screen Show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心志的更新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7</cp:revision>
  <dcterms:created xsi:type="dcterms:W3CDTF">2014-11-23T15:27:36Z</dcterms:created>
  <dcterms:modified xsi:type="dcterms:W3CDTF">2015-01-11T16:14:41Z</dcterms:modified>
</cp:coreProperties>
</file>