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78" r:id="rId5"/>
    <p:sldId id="279" r:id="rId6"/>
    <p:sldId id="277" r:id="rId7"/>
    <p:sldId id="268" r:id="rId8"/>
    <p:sldId id="269" r:id="rId9"/>
    <p:sldId id="271" r:id="rId10"/>
    <p:sldId id="270" r:id="rId11"/>
    <p:sldId id="280" r:id="rId12"/>
    <p:sldId id="272" r:id="rId13"/>
    <p:sldId id="276" r:id="rId14"/>
    <p:sldId id="281" r:id="rId15"/>
    <p:sldId id="273" r:id="rId16"/>
    <p:sldId id="261" r:id="rId17"/>
    <p:sldId id="266" r:id="rId18"/>
    <p:sldId id="26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1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4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1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6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2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9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9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1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9" y="2438401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9" y="6356351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E052FDA-D35A-4D06-A520-2BE1B6A132C0}" type="datetimeFigureOut">
              <a:rPr lang="en-US" smtClean="0"/>
              <a:t>12/20/2014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6356351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1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6247E4F-45BB-4C16-8534-6084EB765F9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1" y="6499385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5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b="1" dirty="0">
                <a:solidFill>
                  <a:srgbClr val="002060"/>
                </a:solidFill>
                <a:effectLst/>
              </a:rPr>
              <a:t>成</a:t>
            </a:r>
            <a:r>
              <a:rPr lang="zh-CN" altLang="en-US" b="1" dirty="0" smtClean="0">
                <a:solidFill>
                  <a:srgbClr val="002060"/>
                </a:solidFill>
                <a:effectLst/>
              </a:rPr>
              <a:t>善之路</a:t>
            </a:r>
            <a:r>
              <a:rPr lang="en-US" altLang="zh-CN" b="1" dirty="0" smtClean="0">
                <a:solidFill>
                  <a:srgbClr val="002060"/>
                </a:solidFill>
                <a:effectLst/>
              </a:rPr>
              <a:t>》</a:t>
            </a:r>
            <a:endParaRPr lang="en-US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153400" cy="3810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 smtClean="0">
                <a:solidFill>
                  <a:srgbClr val="00B050"/>
                </a:solidFill>
              </a:rPr>
              <a:t>彌迦書</a:t>
            </a:r>
            <a:r>
              <a:rPr lang="en-US" altLang="zh-CN" sz="4000" b="1" dirty="0" smtClean="0">
                <a:solidFill>
                  <a:srgbClr val="00B050"/>
                </a:solidFill>
              </a:rPr>
              <a:t>6.8</a:t>
            </a:r>
            <a:endParaRPr lang="en-US" altLang="zh-CN" sz="4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世</a:t>
            </a:r>
            <a:r>
              <a:rPr lang="zh-CN" altLang="en-US" sz="2800" b="1" dirty="0">
                <a:solidFill>
                  <a:srgbClr val="7030A0"/>
                </a:solidFill>
              </a:rPr>
              <a:t>人哪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，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耶</a:t>
            </a:r>
            <a:r>
              <a:rPr lang="zh-CN" altLang="en-US" sz="2800" b="1" dirty="0">
                <a:solidFill>
                  <a:srgbClr val="7030A0"/>
                </a:solidFill>
              </a:rPr>
              <a:t>和華已指示你何為善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。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他</a:t>
            </a:r>
            <a:r>
              <a:rPr lang="zh-CN" altLang="en-US" sz="2800" b="1" dirty="0">
                <a:solidFill>
                  <a:srgbClr val="7030A0"/>
                </a:solidFill>
              </a:rPr>
              <a:t>向你所要的是什麼呢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？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只</a:t>
            </a:r>
            <a:r>
              <a:rPr lang="zh-CN" altLang="en-US" sz="2800" b="1" dirty="0">
                <a:solidFill>
                  <a:srgbClr val="7030A0"/>
                </a:solidFill>
              </a:rPr>
              <a:t>要你行公義，好憐憫，存謙卑的心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，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與</a:t>
            </a:r>
            <a:r>
              <a:rPr lang="zh-CN" altLang="en-US" sz="2800" b="1" dirty="0">
                <a:solidFill>
                  <a:srgbClr val="7030A0"/>
                </a:solidFill>
              </a:rPr>
              <a:t>你的神同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行</a:t>
            </a:r>
            <a:r>
              <a:rPr lang="zh-CN" altLang="en-US" sz="2800" b="1" dirty="0">
                <a:solidFill>
                  <a:srgbClr val="7030A0"/>
                </a:solidFill>
              </a:rPr>
              <a:t>。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55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/>
          <a:lstStyle/>
          <a:p>
            <a:pPr algn="l"/>
            <a:r>
              <a:rPr lang="en-US" altLang="zh-CN" sz="4000" b="1" dirty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52577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4300" b="1" dirty="0" smtClean="0">
                <a:solidFill>
                  <a:srgbClr val="7030A0"/>
                </a:solidFill>
              </a:rPr>
              <a:t>2. </a:t>
            </a:r>
            <a:r>
              <a:rPr lang="zh-CN" altLang="en-US" sz="4300" b="1" dirty="0">
                <a:solidFill>
                  <a:srgbClr val="7030A0"/>
                </a:solidFill>
              </a:rPr>
              <a:t>耶穌基督</a:t>
            </a:r>
            <a:r>
              <a:rPr lang="zh-CN" altLang="en-US" sz="4300" b="1" dirty="0" smtClean="0">
                <a:solidFill>
                  <a:srgbClr val="7030A0"/>
                </a:solidFill>
              </a:rPr>
              <a:t>帶</a:t>
            </a:r>
            <a:r>
              <a:rPr lang="zh-CN" altLang="en-US" sz="4300" b="1" dirty="0">
                <a:solidFill>
                  <a:srgbClr val="7030A0"/>
                </a:solidFill>
              </a:rPr>
              <a:t>領我</a:t>
            </a:r>
            <a:r>
              <a:rPr lang="zh-CN" altLang="en-US" sz="4300" b="1" dirty="0" smtClean="0">
                <a:solidFill>
                  <a:srgbClr val="7030A0"/>
                </a:solidFill>
              </a:rPr>
              <a:t>走向成善之路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4100" b="1" dirty="0" smtClean="0">
                <a:solidFill>
                  <a:srgbClr val="7030A0"/>
                </a:solidFill>
              </a:rPr>
              <a:t>知善</a:t>
            </a:r>
            <a:r>
              <a:rPr lang="en-US" altLang="zh-CN" sz="3500" b="1" dirty="0" smtClean="0">
                <a:solidFill>
                  <a:srgbClr val="7030A0"/>
                </a:solidFill>
              </a:rPr>
              <a:t>---</a:t>
            </a:r>
            <a:r>
              <a:rPr lang="en-US" altLang="zh-CN" sz="3500" dirty="0" smtClean="0">
                <a:solidFill>
                  <a:srgbClr val="7030A0"/>
                </a:solidFill>
              </a:rPr>
              <a:t>『</a:t>
            </a:r>
            <a:r>
              <a:rPr lang="zh-CN" altLang="en-US" sz="3300" dirty="0">
                <a:solidFill>
                  <a:srgbClr val="00B050"/>
                </a:solidFill>
              </a:rPr>
              <a:t>世人啊，耶和華已指示你何為善</a:t>
            </a:r>
            <a:r>
              <a:rPr lang="zh-CN" altLang="en-US" sz="3300" dirty="0" smtClean="0">
                <a:solidFill>
                  <a:srgbClr val="00B050"/>
                </a:solidFill>
              </a:rPr>
              <a:t>！</a:t>
            </a:r>
            <a:r>
              <a:rPr lang="en-US" altLang="zh-CN" sz="2800" dirty="0" smtClean="0"/>
              <a:t>』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endParaRPr lang="en-US" altLang="zh-CN" sz="3500" dirty="0" smtClean="0">
              <a:solidFill>
                <a:srgbClr val="7030A0"/>
              </a:solidFill>
            </a:endParaRPr>
          </a:p>
          <a:p>
            <a:r>
              <a:rPr lang="zh-CN" altLang="en-US" sz="3500" dirty="0" smtClean="0">
                <a:solidFill>
                  <a:srgbClr val="7030A0"/>
                </a:solidFill>
              </a:rPr>
              <a:t>從人而來</a:t>
            </a:r>
            <a:r>
              <a:rPr lang="zh-CN" altLang="en-US" sz="3500" dirty="0">
                <a:solidFill>
                  <a:srgbClr val="7030A0"/>
                </a:solidFill>
              </a:rPr>
              <a:t>的</a:t>
            </a:r>
            <a:r>
              <a:rPr lang="zh-CN" altLang="en-US" sz="3500" dirty="0" smtClean="0">
                <a:solidFill>
                  <a:srgbClr val="7030A0"/>
                </a:solidFill>
              </a:rPr>
              <a:t>善</a:t>
            </a:r>
            <a:r>
              <a:rPr lang="en-US" altLang="zh-CN" sz="3500" dirty="0" smtClean="0">
                <a:solidFill>
                  <a:srgbClr val="7030A0"/>
                </a:solidFill>
              </a:rPr>
              <a:t>---</a:t>
            </a:r>
            <a:r>
              <a:rPr lang="zh-CN" altLang="en-US" sz="3500" b="1" dirty="0">
                <a:solidFill>
                  <a:srgbClr val="FF0000"/>
                </a:solidFill>
              </a:rPr>
              <a:t>沒人能做到</a:t>
            </a:r>
            <a:r>
              <a:rPr lang="zh-CN" altLang="en-US" sz="3500" b="1" dirty="0" smtClean="0">
                <a:solidFill>
                  <a:srgbClr val="FF0000"/>
                </a:solidFill>
              </a:rPr>
              <a:t>！</a:t>
            </a:r>
            <a:endParaRPr lang="en-US" altLang="zh-CN" sz="35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3300" dirty="0" smtClean="0">
                <a:solidFill>
                  <a:srgbClr val="00B050"/>
                </a:solidFill>
              </a:rPr>
              <a:t>     孔子說</a:t>
            </a:r>
            <a:r>
              <a:rPr lang="en-US" altLang="zh-CN" sz="3300" dirty="0" smtClean="0">
                <a:solidFill>
                  <a:srgbClr val="00B050"/>
                </a:solidFill>
              </a:rPr>
              <a:t>---『</a:t>
            </a:r>
            <a:r>
              <a:rPr lang="zh-CN" altLang="en-US" sz="3300" dirty="0" smtClean="0">
                <a:solidFill>
                  <a:srgbClr val="00B050"/>
                </a:solidFill>
              </a:rPr>
              <a:t>述</a:t>
            </a:r>
            <a:r>
              <a:rPr lang="zh-CN" altLang="en-US" sz="3300" dirty="0">
                <a:solidFill>
                  <a:srgbClr val="00B050"/>
                </a:solidFill>
              </a:rPr>
              <a:t>而不</a:t>
            </a:r>
            <a:r>
              <a:rPr lang="zh-CN" altLang="en-US" sz="3300" dirty="0" smtClean="0">
                <a:solidFill>
                  <a:srgbClr val="00B050"/>
                </a:solidFill>
              </a:rPr>
              <a:t>作、信而好古</a:t>
            </a:r>
            <a:r>
              <a:rPr lang="en-US" altLang="zh-CN" sz="3300" dirty="0" smtClean="0">
                <a:solidFill>
                  <a:srgbClr val="00B050"/>
                </a:solidFill>
              </a:rPr>
              <a:t>』</a:t>
            </a:r>
            <a:r>
              <a:rPr lang="zh-CN" altLang="en-US" sz="3300" dirty="0" smtClean="0">
                <a:solidFill>
                  <a:srgbClr val="00B050"/>
                </a:solidFill>
              </a:rPr>
              <a:t>。</a:t>
            </a:r>
            <a:endParaRPr lang="en-US" altLang="zh-CN" sz="33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sz="3500" dirty="0">
                <a:solidFill>
                  <a:srgbClr val="7030A0"/>
                </a:solidFill>
              </a:rPr>
              <a:t> </a:t>
            </a:r>
            <a:r>
              <a:rPr lang="en-US" altLang="zh-CN" sz="3500" dirty="0" smtClean="0">
                <a:solidFill>
                  <a:srgbClr val="7030A0"/>
                </a:solidFill>
              </a:rPr>
              <a:t>    『</a:t>
            </a:r>
            <a:r>
              <a:rPr lang="zh-CN" altLang="en-US" sz="3500" dirty="0" smtClean="0">
                <a:solidFill>
                  <a:srgbClr val="7030A0"/>
                </a:solidFill>
              </a:rPr>
              <a:t>仁、義、禮、智、信</a:t>
            </a:r>
            <a:r>
              <a:rPr lang="en-US" altLang="zh-CN" sz="3500" dirty="0" smtClean="0">
                <a:solidFill>
                  <a:srgbClr val="7030A0"/>
                </a:solidFill>
              </a:rPr>
              <a:t>』</a:t>
            </a:r>
            <a:endParaRPr lang="en-US" altLang="zh-CN" sz="3500" b="1" dirty="0" smtClean="0">
              <a:solidFill>
                <a:srgbClr val="FF0000"/>
              </a:solidFill>
            </a:endParaRPr>
          </a:p>
          <a:p>
            <a:r>
              <a:rPr lang="zh-CN" altLang="en-US" sz="3500" dirty="0" smtClean="0">
                <a:solidFill>
                  <a:srgbClr val="7030A0"/>
                </a:solidFill>
              </a:rPr>
              <a:t> 標準</a:t>
            </a:r>
            <a:r>
              <a:rPr lang="en-US" altLang="zh-CN" sz="3500" dirty="0" smtClean="0">
                <a:solidFill>
                  <a:srgbClr val="7030A0"/>
                </a:solidFill>
              </a:rPr>
              <a:t>---</a:t>
            </a:r>
            <a:r>
              <a:rPr lang="zh-CN" altLang="en-US" sz="3500" dirty="0" smtClean="0">
                <a:solidFill>
                  <a:srgbClr val="7030A0"/>
                </a:solidFill>
              </a:rPr>
              <a:t>以</a:t>
            </a:r>
            <a:r>
              <a:rPr lang="zh-CN" altLang="en-US" sz="3500" dirty="0">
                <a:solidFill>
                  <a:srgbClr val="7030A0"/>
                </a:solidFill>
              </a:rPr>
              <a:t>自我為中</a:t>
            </a:r>
            <a:r>
              <a:rPr lang="zh-CN" altLang="en-US" sz="3500" dirty="0" smtClean="0">
                <a:solidFill>
                  <a:srgbClr val="7030A0"/>
                </a:solidFill>
              </a:rPr>
              <a:t>心</a:t>
            </a:r>
            <a:endParaRPr lang="en-US" altLang="zh-CN" sz="35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3500" dirty="0" smtClean="0">
                <a:solidFill>
                  <a:srgbClr val="7030A0"/>
                </a:solidFill>
              </a:rPr>
              <a:t>    以自己為善</a:t>
            </a:r>
            <a:endParaRPr lang="en-US" altLang="zh-CN" sz="35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3500" dirty="0" smtClean="0">
                <a:solidFill>
                  <a:srgbClr val="7030A0"/>
                </a:solidFill>
              </a:rPr>
              <a:t>    以</a:t>
            </a:r>
            <a:r>
              <a:rPr lang="zh-CN" altLang="en-US" sz="3500" dirty="0">
                <a:solidFill>
                  <a:srgbClr val="7030A0"/>
                </a:solidFill>
              </a:rPr>
              <a:t>自</a:t>
            </a:r>
            <a:r>
              <a:rPr lang="zh-CN" altLang="en-US" sz="3500" dirty="0" smtClean="0">
                <a:solidFill>
                  <a:srgbClr val="7030A0"/>
                </a:solidFill>
              </a:rPr>
              <a:t>己</a:t>
            </a:r>
            <a:r>
              <a:rPr lang="zh-CN" altLang="en-US" sz="3500" dirty="0">
                <a:solidFill>
                  <a:srgbClr val="7030A0"/>
                </a:solidFill>
              </a:rPr>
              <a:t>標準</a:t>
            </a:r>
            <a:r>
              <a:rPr lang="zh-CN" altLang="en-US" sz="3500" dirty="0" smtClean="0">
                <a:solidFill>
                  <a:srgbClr val="7030A0"/>
                </a:solidFill>
              </a:rPr>
              <a:t>定善惡</a:t>
            </a:r>
            <a:endParaRPr lang="en-US" altLang="zh-CN" sz="35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CN" sz="3500" dirty="0">
                <a:solidFill>
                  <a:srgbClr val="7030A0"/>
                </a:solidFill>
              </a:rPr>
              <a:t> </a:t>
            </a:r>
            <a:r>
              <a:rPr lang="en-US" altLang="zh-CN" sz="3500" dirty="0" smtClean="0">
                <a:solidFill>
                  <a:srgbClr val="7030A0"/>
                </a:solidFill>
              </a:rPr>
              <a:t>    </a:t>
            </a:r>
          </a:p>
          <a:p>
            <a:pPr marL="0" indent="0">
              <a:buNone/>
            </a:pPr>
            <a:r>
              <a:rPr lang="en-US" altLang="zh-CN" sz="2800" dirty="0">
                <a:solidFill>
                  <a:srgbClr val="7030A0"/>
                </a:solidFill>
              </a:rPr>
              <a:t> </a:t>
            </a:r>
            <a:r>
              <a:rPr lang="en-US" altLang="zh-CN" sz="2800" dirty="0" smtClean="0">
                <a:solidFill>
                  <a:srgbClr val="7030A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723462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rgbClr val="7030A0"/>
                </a:solidFill>
              </a:rPr>
              <a:t>從神而來的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善</a:t>
            </a:r>
            <a:r>
              <a:rPr lang="en-US" altLang="zh-CN" sz="4000" b="1" dirty="0" smtClean="0">
                <a:solidFill>
                  <a:srgbClr val="7030A0"/>
                </a:solidFill>
              </a:rPr>
              <a:t>---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清</a:t>
            </a:r>
            <a:r>
              <a:rPr lang="zh-CN" altLang="en-US" sz="4000" b="1" dirty="0">
                <a:solidFill>
                  <a:srgbClr val="FF0000"/>
                </a:solidFill>
              </a:rPr>
              <a:t>教徒做到了！</a:t>
            </a:r>
            <a:endParaRPr lang="en-US" altLang="zh-CN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CN" altLang="en-US" sz="2800" dirty="0" smtClean="0">
                <a:solidFill>
                  <a:srgbClr val="7030A0"/>
                </a:solidFill>
              </a:rPr>
              <a:t>清</a:t>
            </a:r>
            <a:r>
              <a:rPr lang="zh-CN" altLang="en-US" sz="2800" dirty="0">
                <a:solidFill>
                  <a:srgbClr val="7030A0"/>
                </a:solidFill>
              </a:rPr>
              <a:t>教徒的生活原則帶我走進聖經</a:t>
            </a:r>
            <a:r>
              <a:rPr lang="zh-CN" altLang="en-US" sz="2800" dirty="0" smtClean="0">
                <a:solidFill>
                  <a:srgbClr val="7030A0"/>
                </a:solidFill>
              </a:rPr>
              <a:t>：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altLang="zh-CN" sz="28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道德觀          職</a:t>
            </a:r>
            <a:r>
              <a:rPr lang="zh-CN" altLang="en-US" sz="3600" b="1" dirty="0">
                <a:solidFill>
                  <a:srgbClr val="00B050"/>
                </a:solidFill>
              </a:rPr>
              <a:t>業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觀</a:t>
            </a:r>
            <a:endParaRPr lang="en-US" altLang="zh-CN" sz="36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 smtClean="0">
                <a:solidFill>
                  <a:srgbClr val="00B050"/>
                </a:solidFill>
              </a:rPr>
              <a:t>金</a:t>
            </a:r>
            <a:r>
              <a:rPr lang="zh-CN" altLang="en-US" sz="3600" b="1" dirty="0">
                <a:solidFill>
                  <a:srgbClr val="00B050"/>
                </a:solidFill>
              </a:rPr>
              <a:t>錢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觀          價</a:t>
            </a:r>
            <a:r>
              <a:rPr lang="zh-CN" altLang="en-US" sz="3600" b="1" dirty="0">
                <a:solidFill>
                  <a:srgbClr val="00B050"/>
                </a:solidFill>
              </a:rPr>
              <a:t>值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觀</a:t>
            </a:r>
            <a:endParaRPr lang="en-US" altLang="zh-CN" sz="36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>
                <a:solidFill>
                  <a:srgbClr val="00B050"/>
                </a:solidFill>
              </a:rPr>
              <a:t>環境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觀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3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7030A0"/>
                </a:solidFill>
              </a:rPr>
              <a:t>聖經使我</a:t>
            </a:r>
            <a:r>
              <a:rPr lang="zh-CN" altLang="en-US" sz="4000" b="1" dirty="0">
                <a:solidFill>
                  <a:srgbClr val="7030A0"/>
                </a:solidFill>
              </a:rPr>
              <a:t>認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識耶穌基督</a:t>
            </a:r>
            <a:endParaRPr lang="en-US" altLang="zh-CN" sz="40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CN" altLang="en-US" sz="3200" b="1" dirty="0" smtClean="0">
                <a:solidFill>
                  <a:srgbClr val="FF0000"/>
                </a:solidFill>
              </a:rPr>
              <a:t>耶穌基督是唯一的良善！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2060"/>
                </a:solidFill>
              </a:rPr>
              <a:t>太</a:t>
            </a:r>
            <a:r>
              <a:rPr lang="en-US" sz="2800" dirty="0">
                <a:solidFill>
                  <a:srgbClr val="002060"/>
                </a:solidFill>
              </a:rPr>
              <a:t>19.16-17</a:t>
            </a:r>
            <a:r>
              <a:rPr lang="en-US" altLang="zh-CN" sz="2800" dirty="0"/>
              <a:t>『</a:t>
            </a:r>
            <a:r>
              <a:rPr lang="zh-CN" altLang="en-US" sz="2800" dirty="0">
                <a:solidFill>
                  <a:srgbClr val="00B050"/>
                </a:solidFill>
              </a:rPr>
              <a:t>有一個人來見耶穌，說：夫子，我該</a:t>
            </a:r>
            <a:r>
              <a:rPr lang="zh-CN" altLang="en-US" sz="2800" b="1" dirty="0">
                <a:solidFill>
                  <a:srgbClr val="00B050"/>
                </a:solidFill>
              </a:rPr>
              <a:t>做什麼善事</a:t>
            </a:r>
            <a:r>
              <a:rPr lang="zh-CN" altLang="en-US" sz="2800" dirty="0">
                <a:solidFill>
                  <a:srgbClr val="00B050"/>
                </a:solidFill>
              </a:rPr>
              <a:t>才能得永生？耶穌對他說：你為什麼以善事問我呢？只有一位是善的（有古卷：你為什麼稱我是良善的？除了神以外，沒有一個良善的）。你若要進入永生，就當遵守誡命</a:t>
            </a:r>
            <a:r>
              <a:rPr lang="en-US" altLang="zh-CN" sz="2800" dirty="0"/>
              <a:t>』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366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effectLst/>
              </a:rPr>
              <a:t>《</a:t>
            </a:r>
            <a:r>
              <a:rPr lang="zh-CN" altLang="en-US" sz="4000" b="1" dirty="0" smtClean="0">
                <a:effectLst/>
              </a:rPr>
              <a:t>成善之路</a:t>
            </a:r>
            <a:r>
              <a:rPr lang="en-US" altLang="zh-CN" sz="4000" b="1" dirty="0" smtClean="0">
                <a:effectLst/>
              </a:rPr>
              <a:t>》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300" b="1" dirty="0" smtClean="0">
                <a:solidFill>
                  <a:srgbClr val="FF0000"/>
                </a:solidFill>
              </a:rPr>
              <a:t>耶穌是誰？</a:t>
            </a:r>
            <a:endParaRPr lang="en-US" altLang="zh-CN" sz="4300" b="1" dirty="0" smtClean="0">
              <a:solidFill>
                <a:srgbClr val="FF0000"/>
              </a:solidFill>
            </a:endParaRP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神</a:t>
            </a:r>
            <a:r>
              <a:rPr lang="zh-CN" altLang="en-US" sz="3200" dirty="0" smtClean="0">
                <a:solidFill>
                  <a:srgbClr val="002060"/>
                </a:solidFill>
              </a:rPr>
              <a:t>的獨生子、真實的歷</a:t>
            </a:r>
            <a:r>
              <a:rPr lang="zh-CN" altLang="en-US" sz="3200" dirty="0">
                <a:solidFill>
                  <a:srgbClr val="002060"/>
                </a:solidFill>
              </a:rPr>
              <a:t>史人</a:t>
            </a:r>
            <a:r>
              <a:rPr lang="zh-CN" altLang="en-US" sz="3200" dirty="0" smtClean="0">
                <a:solidFill>
                  <a:srgbClr val="002060"/>
                </a:solidFill>
              </a:rPr>
              <a:t>物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從沒犯</a:t>
            </a:r>
            <a:r>
              <a:rPr lang="zh-CN" altLang="en-US" sz="3200" dirty="0">
                <a:solidFill>
                  <a:srgbClr val="002060"/>
                </a:solidFill>
              </a:rPr>
              <a:t>過</a:t>
            </a:r>
            <a:r>
              <a:rPr lang="zh-CN" altLang="en-US" sz="3200" dirty="0" smtClean="0">
                <a:solidFill>
                  <a:srgbClr val="002060"/>
                </a:solidFill>
              </a:rPr>
              <a:t>罪</a:t>
            </a:r>
            <a:r>
              <a:rPr lang="zh-CN" altLang="en-US" sz="3200" dirty="0">
                <a:solidFill>
                  <a:srgbClr val="002060"/>
                </a:solidFill>
              </a:rPr>
              <a:t>、</a:t>
            </a:r>
            <a:r>
              <a:rPr lang="zh-CN" altLang="en-US" sz="3200" dirty="0" smtClean="0">
                <a:solidFill>
                  <a:srgbClr val="002060"/>
                </a:solidFill>
              </a:rPr>
              <a:t>卻為</a:t>
            </a:r>
            <a:r>
              <a:rPr lang="zh-CN" altLang="en-US" sz="3200" dirty="0">
                <a:solidFill>
                  <a:srgbClr val="002060"/>
                </a:solidFill>
              </a:rPr>
              <a:t>我</a:t>
            </a:r>
            <a:r>
              <a:rPr lang="zh-CN" altLang="en-US" sz="3200" dirty="0" smtClean="0">
                <a:solidFill>
                  <a:srgbClr val="002060"/>
                </a:solidFill>
              </a:rPr>
              <a:t>們的罪，被</a:t>
            </a:r>
            <a:r>
              <a:rPr lang="zh-CN" altLang="en-US" sz="3200" dirty="0">
                <a:solidFill>
                  <a:srgbClr val="002060"/>
                </a:solidFill>
              </a:rPr>
              <a:t>釘死十字</a:t>
            </a:r>
            <a:r>
              <a:rPr lang="zh-CN" altLang="en-US" sz="3200" dirty="0" smtClean="0">
                <a:solidFill>
                  <a:srgbClr val="002060"/>
                </a:solidFill>
              </a:rPr>
              <a:t>架</a:t>
            </a:r>
            <a:r>
              <a:rPr lang="zh-CN" altLang="en-US" sz="3200" dirty="0">
                <a:solidFill>
                  <a:srgbClr val="002060"/>
                </a:solidFill>
              </a:rPr>
              <a:t>上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三</a:t>
            </a:r>
            <a:r>
              <a:rPr lang="zh-CN" altLang="en-US" sz="3200" dirty="0">
                <a:solidFill>
                  <a:srgbClr val="002060"/>
                </a:solidFill>
              </a:rPr>
              <a:t>天后復活升</a:t>
            </a:r>
            <a:r>
              <a:rPr lang="zh-CN" altLang="en-US" sz="3200" dirty="0" smtClean="0">
                <a:solidFill>
                  <a:srgbClr val="002060"/>
                </a:solidFill>
              </a:rPr>
              <a:t>天</a:t>
            </a:r>
            <a:r>
              <a:rPr lang="zh-CN" altLang="en-US" sz="3200" dirty="0" smtClean="0">
                <a:solidFill>
                  <a:srgbClr val="002060"/>
                </a:solidFill>
              </a:rPr>
              <a:t>，</a:t>
            </a:r>
            <a:endParaRPr lang="en-US" altLang="zh-CN" sz="3200" dirty="0" smtClean="0">
              <a:solidFill>
                <a:srgbClr val="002060"/>
              </a:solidFill>
            </a:endParaRPr>
          </a:p>
          <a:p>
            <a:r>
              <a:rPr lang="zh-CN" altLang="en-US" sz="3200" dirty="0" smtClean="0">
                <a:solidFill>
                  <a:srgbClr val="002060"/>
                </a:solidFill>
              </a:rPr>
              <a:t>將</a:t>
            </a:r>
            <a:r>
              <a:rPr lang="zh-CN" altLang="en-US" sz="3200" dirty="0" smtClean="0">
                <a:solidFill>
                  <a:srgbClr val="002060"/>
                </a:solidFill>
              </a:rPr>
              <a:t>來還要再來，審判活人死人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49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9144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effectLst/>
              </a:rPr>
              <a:t>《</a:t>
            </a:r>
            <a:r>
              <a:rPr lang="zh-CN" altLang="en-US" sz="4000" b="1" dirty="0" smtClean="0">
                <a:effectLst/>
              </a:rPr>
              <a:t>成善之路</a:t>
            </a:r>
            <a:r>
              <a:rPr lang="en-US" altLang="zh-CN" sz="4000" b="1" dirty="0" smtClean="0">
                <a:effectLst/>
              </a:rPr>
              <a:t>》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 b="1" dirty="0">
                <a:solidFill>
                  <a:srgbClr val="002060"/>
                </a:solidFill>
              </a:rPr>
              <a:t>傳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7.15a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7030A0"/>
                </a:solidFill>
              </a:rPr>
              <a:t>『</a:t>
            </a:r>
            <a:r>
              <a:rPr lang="zh-TW" altLang="en-US" sz="2800" b="1" dirty="0">
                <a:solidFill>
                  <a:srgbClr val="00B050"/>
                </a:solidFill>
              </a:rPr>
              <a:t>有義人行義，反致滅亡；有惡人行惡，倒享長壽。</a:t>
            </a:r>
            <a:r>
              <a:rPr lang="en-US" altLang="zh-CN" sz="2800" dirty="0">
                <a:solidFill>
                  <a:srgbClr val="7030A0"/>
                </a:solidFill>
              </a:rPr>
              <a:t>』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altLang="zh-CN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4000" b="1" dirty="0" smtClean="0">
                <a:solidFill>
                  <a:srgbClr val="FF0000"/>
                </a:solidFill>
              </a:rPr>
              <a:t>審</a:t>
            </a:r>
            <a:r>
              <a:rPr lang="zh-CN" altLang="en-US" sz="4000" b="1" dirty="0">
                <a:solidFill>
                  <a:srgbClr val="FF0000"/>
                </a:solidFill>
              </a:rPr>
              <a:t>判的必然</a:t>
            </a:r>
            <a:r>
              <a:rPr lang="en-US" altLang="zh-CN" sz="4000" b="1" dirty="0">
                <a:solidFill>
                  <a:schemeClr val="tx1"/>
                </a:solidFill>
              </a:rPr>
              <a:t>---</a:t>
            </a:r>
            <a:r>
              <a:rPr lang="zh-CN" altLang="en-US" sz="4000" b="1" dirty="0">
                <a:solidFill>
                  <a:srgbClr val="00B050"/>
                </a:solidFill>
              </a:rPr>
              <a:t>良善必勝過罪惡！</a:t>
            </a:r>
            <a:endParaRPr lang="en-US" altLang="zh-CN" sz="4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復活的必然</a:t>
            </a:r>
            <a:r>
              <a:rPr lang="en-US" altLang="zh-CN" sz="4000" b="1" dirty="0">
                <a:solidFill>
                  <a:schemeClr val="tx1"/>
                </a:solidFill>
              </a:rPr>
              <a:t>---</a:t>
            </a:r>
            <a:r>
              <a:rPr lang="zh-CN" altLang="en-US" sz="4000" b="1" dirty="0">
                <a:solidFill>
                  <a:srgbClr val="00B050"/>
                </a:solidFill>
              </a:rPr>
              <a:t>生命必勝過死亡！</a:t>
            </a:r>
            <a:endParaRPr lang="en-US" altLang="zh-CN" sz="4000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978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altLang="zh-CN" sz="4000" dirty="0" smtClean="0"/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dirty="0" smtClean="0"/>
              <a:t>》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>
                <a:solidFill>
                  <a:srgbClr val="7030A0"/>
                </a:solidFill>
              </a:rPr>
              <a:t>成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善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---</a:t>
            </a:r>
            <a:r>
              <a:rPr lang="en-US" altLang="zh-CN" sz="3200" dirty="0" smtClean="0"/>
              <a:t>『</a:t>
            </a:r>
            <a:r>
              <a:rPr lang="zh-CN" altLang="en-US" sz="3200" b="1" dirty="0">
                <a:solidFill>
                  <a:srgbClr val="00B050"/>
                </a:solidFill>
              </a:rPr>
              <a:t>他向你所要的是什麼呢？</a:t>
            </a:r>
            <a:r>
              <a:rPr lang="en-US" altLang="zh-CN" sz="3200" b="1" dirty="0"/>
              <a:t>』</a:t>
            </a:r>
          </a:p>
          <a:p>
            <a:pPr marL="0" indent="0">
              <a:buNone/>
            </a:pPr>
            <a:r>
              <a:rPr lang="zh-CN" altLang="en-US" b="1" dirty="0"/>
              <a:t>    </a:t>
            </a:r>
            <a:r>
              <a:rPr lang="zh-CN" altLang="en-US" sz="2800" dirty="0" smtClean="0">
                <a:solidFill>
                  <a:srgbClr val="FF0000"/>
                </a:solidFill>
              </a:rPr>
              <a:t>神</a:t>
            </a:r>
            <a:r>
              <a:rPr lang="zh-CN" altLang="en-US" sz="2800" dirty="0">
                <a:solidFill>
                  <a:srgbClr val="FF0000"/>
                </a:solidFill>
              </a:rPr>
              <a:t>向人所要的都是</a:t>
            </a:r>
            <a:r>
              <a:rPr lang="zh-CN" altLang="en-US" sz="2800" dirty="0" smtClean="0">
                <a:solidFill>
                  <a:srgbClr val="FF0000"/>
                </a:solidFill>
              </a:rPr>
              <a:t>從神而</a:t>
            </a:r>
            <a:r>
              <a:rPr lang="zh-CN" altLang="en-US" sz="2800" dirty="0">
                <a:solidFill>
                  <a:srgbClr val="FF0000"/>
                </a:solidFill>
              </a:rPr>
              <a:t>來的</a:t>
            </a:r>
            <a:r>
              <a:rPr lang="zh-CN" altLang="en-US" sz="2800" dirty="0" smtClean="0">
                <a:solidFill>
                  <a:srgbClr val="FF0000"/>
                </a:solidFill>
              </a:rPr>
              <a:t>！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B050"/>
                </a:solidFill>
              </a:rPr>
              <a:t>（</a:t>
            </a:r>
            <a:r>
              <a:rPr lang="zh-CN" altLang="en-US" sz="2800" dirty="0" smtClean="0">
                <a:solidFill>
                  <a:srgbClr val="00B050"/>
                </a:solidFill>
              </a:rPr>
              <a:t>世人啊，耶和華已指示你何為善！）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目標：成為良善聖潔</a:t>
            </a:r>
            <a:endParaRPr lang="en-US" altLang="zh-CN" sz="2800" b="1" dirty="0" smtClean="0">
              <a:solidFill>
                <a:srgbClr val="7030A0"/>
              </a:solidFill>
            </a:endParaRPr>
          </a:p>
          <a:p>
            <a:r>
              <a:rPr lang="zh-CN" altLang="en-US" sz="2800" dirty="0" smtClean="0">
                <a:solidFill>
                  <a:srgbClr val="7030A0"/>
                </a:solidFill>
              </a:rPr>
              <a:t>有一條道</a:t>
            </a:r>
            <a:r>
              <a:rPr lang="zh-CN" altLang="en-US" sz="2800" dirty="0">
                <a:solidFill>
                  <a:srgbClr val="7030A0"/>
                </a:solidFill>
              </a:rPr>
              <a:t>路</a:t>
            </a:r>
            <a:r>
              <a:rPr lang="zh-CN" altLang="en-US" sz="2800" dirty="0" smtClean="0">
                <a:solidFill>
                  <a:srgbClr val="7030A0"/>
                </a:solidFill>
              </a:rPr>
              <a:t>：效</a:t>
            </a:r>
            <a:r>
              <a:rPr lang="zh-CN" altLang="en-US" sz="2800" dirty="0">
                <a:solidFill>
                  <a:srgbClr val="7030A0"/>
                </a:solidFill>
              </a:rPr>
              <a:t>法基</a:t>
            </a:r>
            <a:r>
              <a:rPr lang="zh-CN" altLang="en-US" sz="2800" dirty="0" smtClean="0">
                <a:solidFill>
                  <a:srgbClr val="7030A0"/>
                </a:solidFill>
              </a:rPr>
              <a:t>督榜樣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r>
              <a:rPr lang="zh-CN" altLang="en-US" sz="2800" dirty="0" smtClean="0">
                <a:solidFill>
                  <a:srgbClr val="7030A0"/>
                </a:solidFill>
              </a:rPr>
              <a:t>有一個方向：聖靈帶領生命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r>
              <a:rPr lang="zh-CN" altLang="en-US" sz="2800" dirty="0">
                <a:solidFill>
                  <a:srgbClr val="7030A0"/>
                </a:solidFill>
              </a:rPr>
              <a:t>有一本指</a:t>
            </a:r>
            <a:r>
              <a:rPr lang="zh-CN" altLang="en-US" sz="2800" dirty="0" smtClean="0">
                <a:solidFill>
                  <a:srgbClr val="7030A0"/>
                </a:solidFill>
              </a:rPr>
              <a:t>南：聖經就是真</a:t>
            </a:r>
            <a:r>
              <a:rPr lang="zh-CN" altLang="en-US" sz="2800" dirty="0">
                <a:solidFill>
                  <a:srgbClr val="7030A0"/>
                </a:solidFill>
              </a:rPr>
              <a:t>理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endParaRPr lang="en-US" altLang="zh-CN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0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成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  <a:latin typeface="+mn-ea"/>
                <a:ea typeface="+mn-ea"/>
              </a:rPr>
              <a:t>善</a:t>
            </a:r>
            <a:r>
              <a:rPr lang="zh-CN" altLang="en-US" sz="40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之路</a:t>
            </a:r>
            <a:r>
              <a:rPr lang="en-US" altLang="zh-CN" sz="4000" b="1" dirty="0">
                <a:solidFill>
                  <a:srgbClr val="002060"/>
                </a:solidFill>
                <a:effectLst/>
                <a:latin typeface="+mn-ea"/>
                <a:ea typeface="+mn-ea"/>
              </a:rPr>
              <a:t>》</a:t>
            </a:r>
            <a:endParaRPr lang="en-US" sz="40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200" b="1" dirty="0">
                <a:solidFill>
                  <a:srgbClr val="7030A0"/>
                </a:solidFill>
              </a:rPr>
              <a:t>3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.</a:t>
            </a:r>
            <a:r>
              <a:rPr lang="zh-CN" altLang="en-US" sz="3200" b="1" dirty="0">
                <a:solidFill>
                  <a:srgbClr val="00B050"/>
                </a:solidFill>
              </a:rPr>
              <a:t>與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你的神同</a:t>
            </a:r>
            <a:r>
              <a:rPr lang="zh-CN" altLang="en-US" sz="3200" b="1" dirty="0" smtClean="0">
                <a:solidFill>
                  <a:srgbClr val="00B050"/>
                </a:solidFill>
              </a:rPr>
              <a:t>行：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altLang="zh-CN" sz="3200" b="1" dirty="0">
                <a:solidFill>
                  <a:srgbClr val="FF0000"/>
                </a:solidFill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   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離開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神就沒有良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善！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2800" dirty="0" smtClean="0">
                <a:solidFill>
                  <a:srgbClr val="002060"/>
                </a:solidFill>
              </a:rPr>
              <a:t>人</a:t>
            </a:r>
            <a:r>
              <a:rPr lang="zh-CN" altLang="en-US" sz="2800" dirty="0">
                <a:solidFill>
                  <a:srgbClr val="002060"/>
                </a:solidFill>
              </a:rPr>
              <a:t>不知道何為</a:t>
            </a:r>
            <a:r>
              <a:rPr lang="zh-CN" altLang="en-US" sz="2800" dirty="0" smtClean="0">
                <a:solidFill>
                  <a:srgbClr val="002060"/>
                </a:solidFill>
              </a:rPr>
              <a:t>善，也找不到善</a:t>
            </a:r>
            <a:endParaRPr lang="en-US" sz="2800" dirty="0">
              <a:solidFill>
                <a:srgbClr val="002060"/>
              </a:solidFill>
            </a:endParaRPr>
          </a:p>
          <a:p>
            <a:pPr lvl="0"/>
            <a:r>
              <a:rPr lang="zh-CN" altLang="en-US" sz="2800" dirty="0" smtClean="0">
                <a:solidFill>
                  <a:srgbClr val="002060"/>
                </a:solidFill>
              </a:rPr>
              <a:t>存謙卑的心順</a:t>
            </a:r>
            <a:r>
              <a:rPr lang="zh-CN" altLang="en-US" sz="2800" dirty="0">
                <a:solidFill>
                  <a:srgbClr val="002060"/>
                </a:solidFill>
              </a:rPr>
              <a:t>服</a:t>
            </a:r>
            <a:r>
              <a:rPr lang="zh-CN" altLang="en-US" sz="2800" dirty="0" smtClean="0">
                <a:solidFill>
                  <a:srgbClr val="002060"/>
                </a:solidFill>
              </a:rPr>
              <a:t>神、歸</a:t>
            </a:r>
            <a:r>
              <a:rPr lang="zh-CN" altLang="en-US" sz="2800" dirty="0">
                <a:solidFill>
                  <a:srgbClr val="002060"/>
                </a:solidFill>
              </a:rPr>
              <a:t>入</a:t>
            </a:r>
            <a:r>
              <a:rPr lang="zh-CN" altLang="en-US" sz="2800" dirty="0" smtClean="0">
                <a:solidFill>
                  <a:srgbClr val="002060"/>
                </a:solidFill>
              </a:rPr>
              <a:t>他</a:t>
            </a:r>
            <a:r>
              <a:rPr lang="zh-CN" altLang="en-US" sz="2800" dirty="0">
                <a:solidFill>
                  <a:srgbClr val="002060"/>
                </a:solidFill>
              </a:rPr>
              <a:t>的良</a:t>
            </a:r>
            <a:r>
              <a:rPr lang="zh-CN" altLang="en-US" sz="2800" dirty="0" smtClean="0">
                <a:solidFill>
                  <a:srgbClr val="002060"/>
                </a:solidFill>
              </a:rPr>
              <a:t>善</a:t>
            </a:r>
            <a:endParaRPr lang="en-US" sz="2800" dirty="0">
              <a:solidFill>
                <a:srgbClr val="002060"/>
              </a:solidFill>
            </a:endParaRPr>
          </a:p>
          <a:p>
            <a:pPr lvl="0"/>
            <a:r>
              <a:rPr lang="zh-CN" altLang="en-US" sz="2800" dirty="0" smtClean="0">
                <a:solidFill>
                  <a:srgbClr val="002060"/>
                </a:solidFill>
              </a:rPr>
              <a:t>其</a:t>
            </a:r>
            <a:r>
              <a:rPr lang="zh-CN" altLang="en-US" sz="2800" dirty="0">
                <a:solidFill>
                  <a:srgbClr val="002060"/>
                </a:solidFill>
              </a:rPr>
              <a:t>實善與你同</a:t>
            </a:r>
            <a:r>
              <a:rPr lang="zh-CN" altLang="en-US" sz="2800" dirty="0" smtClean="0">
                <a:solidFill>
                  <a:srgbClr val="002060"/>
                </a:solidFill>
              </a:rPr>
              <a:t>在</a:t>
            </a:r>
            <a:r>
              <a:rPr lang="zh-CN" altLang="en-US" sz="2800" dirty="0">
                <a:solidFill>
                  <a:srgbClr val="002060"/>
                </a:solidFill>
              </a:rPr>
              <a:t>、</a:t>
            </a:r>
            <a:r>
              <a:rPr lang="zh-CN" altLang="en-US" sz="2800" dirty="0" smtClean="0">
                <a:solidFill>
                  <a:srgbClr val="002060"/>
                </a:solidFill>
              </a:rPr>
              <a:t>只是因你的驕傲你</a:t>
            </a:r>
            <a:r>
              <a:rPr lang="zh-CN" altLang="en-US" sz="2800" dirty="0">
                <a:solidFill>
                  <a:srgbClr val="002060"/>
                </a:solidFill>
              </a:rPr>
              <a:t>不理會</a:t>
            </a:r>
            <a:r>
              <a:rPr lang="zh-CN" altLang="en-US" sz="2800" dirty="0" smtClean="0">
                <a:solidFill>
                  <a:srgbClr val="002060"/>
                </a:solidFill>
              </a:rPr>
              <a:t>善</a:t>
            </a:r>
            <a:endParaRPr lang="en-US" altLang="zh-CN" sz="2800" dirty="0" smtClean="0">
              <a:solidFill>
                <a:srgbClr val="002060"/>
              </a:solidFill>
            </a:endParaRPr>
          </a:p>
          <a:p>
            <a:pPr lvl="0"/>
            <a:r>
              <a:rPr lang="zh-CN" altLang="en-US" sz="2800" dirty="0" smtClean="0">
                <a:solidFill>
                  <a:srgbClr val="002060"/>
                </a:solidFill>
              </a:rPr>
              <a:t>我們的責任是：應該</a:t>
            </a:r>
            <a:r>
              <a:rPr lang="zh-CN" altLang="en-US" sz="2800" dirty="0">
                <a:solidFill>
                  <a:srgbClr val="002060"/>
                </a:solidFill>
              </a:rPr>
              <a:t>正確</a:t>
            </a:r>
            <a:r>
              <a:rPr lang="zh-CN" altLang="en-US" sz="2800" dirty="0" smtClean="0">
                <a:solidFill>
                  <a:srgbClr val="002060"/>
                </a:solidFill>
              </a:rPr>
              <a:t>回應良善的呼喚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56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effectLst/>
              </a:rPr>
              <a:t>《</a:t>
            </a:r>
            <a:r>
              <a:rPr lang="zh-CN" altLang="en-US" sz="4000" b="1" dirty="0">
                <a:effectLst/>
              </a:rPr>
              <a:t>成</a:t>
            </a:r>
            <a:r>
              <a:rPr lang="zh-CN" altLang="en-US" sz="4000" b="1" dirty="0" smtClean="0">
                <a:effectLst/>
              </a:rPr>
              <a:t>善之路</a:t>
            </a:r>
            <a:r>
              <a:rPr lang="en-US" altLang="zh-CN" sz="4000" b="1" dirty="0" smtClean="0">
                <a:effectLst/>
              </a:rPr>
              <a:t>》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CN" altLang="en-US" sz="2800" b="1" dirty="0">
                <a:solidFill>
                  <a:srgbClr val="7030A0"/>
                </a:solidFill>
              </a:rPr>
              <a:t>伯</a:t>
            </a:r>
            <a:r>
              <a:rPr lang="en-US" sz="2800" b="1" dirty="0" smtClean="0">
                <a:solidFill>
                  <a:srgbClr val="7030A0"/>
                </a:solidFill>
              </a:rPr>
              <a:t>23.8-1</a:t>
            </a:r>
            <a:r>
              <a:rPr lang="en-US" altLang="zh-CN" sz="2800" b="1" dirty="0" smtClean="0">
                <a:solidFill>
                  <a:srgbClr val="7030A0"/>
                </a:solidFill>
              </a:rPr>
              <a:t>0</a:t>
            </a:r>
            <a:r>
              <a:rPr lang="en-US" altLang="zh-CN" sz="2800" dirty="0" smtClean="0">
                <a:solidFill>
                  <a:srgbClr val="7030A0"/>
                </a:solidFill>
              </a:rPr>
              <a:t>『</a:t>
            </a:r>
            <a:r>
              <a:rPr lang="en-US" altLang="zh-CN" sz="2800" dirty="0" smtClean="0">
                <a:solidFill>
                  <a:srgbClr val="00B050"/>
                </a:solidFill>
              </a:rPr>
              <a:t>…</a:t>
            </a:r>
            <a:r>
              <a:rPr lang="zh-CN" altLang="en-US" sz="2800" dirty="0" smtClean="0">
                <a:solidFill>
                  <a:srgbClr val="00B050"/>
                </a:solidFill>
              </a:rPr>
              <a:t>我</a:t>
            </a:r>
            <a:r>
              <a:rPr lang="zh-CN" altLang="en-US" sz="2800" dirty="0">
                <a:solidFill>
                  <a:srgbClr val="00B050"/>
                </a:solidFill>
              </a:rPr>
              <a:t>往前行，他不在那裡，往後退，也不能見他</a:t>
            </a:r>
            <a:r>
              <a:rPr lang="zh-CN" altLang="en-US" sz="2800" dirty="0" smtClean="0">
                <a:solidFill>
                  <a:srgbClr val="00B050"/>
                </a:solidFill>
              </a:rPr>
              <a:t>。他</a:t>
            </a:r>
            <a:r>
              <a:rPr lang="zh-CN" altLang="en-US" sz="2800" dirty="0">
                <a:solidFill>
                  <a:srgbClr val="00B050"/>
                </a:solidFill>
              </a:rPr>
              <a:t>在左邊行事，我卻不能看見，在右邊隱藏，我也不能見他</a:t>
            </a:r>
            <a:r>
              <a:rPr lang="zh-CN" altLang="en-US" sz="2800" dirty="0" smtClean="0">
                <a:solidFill>
                  <a:srgbClr val="00B050"/>
                </a:solidFill>
              </a:rPr>
              <a:t>。然</a:t>
            </a:r>
            <a:r>
              <a:rPr lang="zh-CN" altLang="en-US" sz="2800" dirty="0">
                <a:solidFill>
                  <a:srgbClr val="00B050"/>
                </a:solidFill>
              </a:rPr>
              <a:t>而他知道我所行的路；他試煉我之後，我必如精金。</a:t>
            </a:r>
            <a:r>
              <a:rPr lang="en-US" altLang="zh-CN" sz="2800" dirty="0" smtClean="0">
                <a:solidFill>
                  <a:srgbClr val="7030A0"/>
                </a:solidFill>
              </a:rPr>
              <a:t>』</a:t>
            </a:r>
            <a:endParaRPr lang="en-US" altLang="zh-CN" sz="3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 smtClean="0">
                <a:solidFill>
                  <a:srgbClr val="002060"/>
                </a:solidFill>
              </a:rPr>
              <a:t>眾</a:t>
            </a:r>
            <a:r>
              <a:rPr lang="zh-CN" altLang="en-US" sz="3600" b="1" dirty="0">
                <a:solidFill>
                  <a:srgbClr val="002060"/>
                </a:solidFill>
              </a:rPr>
              <a:t>裡尋他千百</a:t>
            </a:r>
            <a:r>
              <a:rPr lang="zh-CN" altLang="en-US" sz="3600" b="1" dirty="0" smtClean="0">
                <a:solidFill>
                  <a:srgbClr val="002060"/>
                </a:solidFill>
              </a:rPr>
              <a:t>度；</a:t>
            </a:r>
            <a:endParaRPr lang="en-US" altLang="zh-CN" sz="3600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zh-CN" altLang="en-US" sz="3600" b="1" dirty="0" smtClean="0">
                <a:solidFill>
                  <a:srgbClr val="002060"/>
                </a:solidFill>
              </a:rPr>
              <a:t>驀然回首，那人卻在燈火闌珊處。</a:t>
            </a:r>
            <a:endParaRPr lang="en-US" altLang="zh-CN" sz="36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79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善之路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b="1" dirty="0" smtClean="0">
                <a:solidFill>
                  <a:schemeClr val="tx1"/>
                </a:solidFill>
              </a:rPr>
              <a:t>結語</a:t>
            </a:r>
            <a:endParaRPr lang="en-US" altLang="zh-CN" sz="4000" dirty="0" smtClean="0">
              <a:solidFill>
                <a:schemeClr val="tx1"/>
              </a:solidFill>
            </a:endParaRPr>
          </a:p>
          <a:p>
            <a:pPr marL="0" lvl="0" indent="0" algn="ctr">
              <a:buNone/>
            </a:pPr>
            <a:r>
              <a:rPr lang="zh-CN" altLang="en-US" sz="2800" dirty="0" smtClean="0">
                <a:solidFill>
                  <a:srgbClr val="7030A0"/>
                </a:solidFill>
              </a:rPr>
              <a:t>基</a:t>
            </a:r>
            <a:r>
              <a:rPr lang="zh-CN" altLang="en-US" sz="2800" dirty="0">
                <a:solidFill>
                  <a:srgbClr val="7030A0"/>
                </a:solidFill>
              </a:rPr>
              <a:t>督徒的人生之路就是行</a:t>
            </a:r>
            <a:r>
              <a:rPr lang="zh-CN" altLang="en-US" sz="2800" dirty="0" smtClean="0">
                <a:solidFill>
                  <a:srgbClr val="7030A0"/>
                </a:solidFill>
              </a:rPr>
              <a:t>善以至於成善的路。</a:t>
            </a:r>
            <a:endParaRPr lang="en-US" altLang="zh-CN" sz="2800" dirty="0">
              <a:solidFill>
                <a:srgbClr val="7030A0"/>
              </a:solidFill>
            </a:endParaRPr>
          </a:p>
          <a:p>
            <a:pPr marL="0" lvl="0" indent="0" algn="ctr">
              <a:buNone/>
            </a:pPr>
            <a:r>
              <a:rPr lang="zh-CN" altLang="en-US" sz="3200" b="1" dirty="0" smtClean="0">
                <a:solidFill>
                  <a:srgbClr val="FF0000"/>
                </a:solidFill>
              </a:rPr>
              <a:t>與神同行就是行善！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zh-CN" altLang="en-US" sz="2800" dirty="0">
                <a:solidFill>
                  <a:srgbClr val="7030A0"/>
                </a:solidFill>
              </a:rPr>
              <a:t>歸向基</a:t>
            </a:r>
            <a:r>
              <a:rPr lang="zh-CN" altLang="en-US" sz="2800" dirty="0" smtClean="0">
                <a:solidFill>
                  <a:srgbClr val="7030A0"/>
                </a:solidFill>
              </a:rPr>
              <a:t>督</a:t>
            </a:r>
            <a:r>
              <a:rPr lang="zh-CN" altLang="en-US" sz="2800" dirty="0">
                <a:solidFill>
                  <a:srgbClr val="7030A0"/>
                </a:solidFill>
              </a:rPr>
              <a:t>、</a:t>
            </a:r>
            <a:r>
              <a:rPr lang="zh-CN" altLang="en-US" sz="2800" dirty="0" smtClean="0">
                <a:solidFill>
                  <a:srgbClr val="7030A0"/>
                </a:solidFill>
              </a:rPr>
              <a:t>跟</a:t>
            </a:r>
            <a:r>
              <a:rPr lang="zh-CN" altLang="en-US" sz="2800" dirty="0">
                <a:solidFill>
                  <a:srgbClr val="7030A0"/>
                </a:solidFill>
              </a:rPr>
              <a:t>從基</a:t>
            </a:r>
            <a:r>
              <a:rPr lang="zh-CN" altLang="en-US" sz="2800" dirty="0" smtClean="0">
                <a:solidFill>
                  <a:srgbClr val="7030A0"/>
                </a:solidFill>
              </a:rPr>
              <a:t>督</a:t>
            </a:r>
            <a:r>
              <a:rPr lang="zh-CN" altLang="en-US" sz="2800" dirty="0">
                <a:solidFill>
                  <a:srgbClr val="7030A0"/>
                </a:solidFill>
              </a:rPr>
              <a:t>、</a:t>
            </a:r>
            <a:r>
              <a:rPr lang="zh-CN" altLang="en-US" sz="2800" dirty="0" smtClean="0">
                <a:solidFill>
                  <a:srgbClr val="7030A0"/>
                </a:solidFill>
              </a:rPr>
              <a:t>效</a:t>
            </a:r>
            <a:r>
              <a:rPr lang="zh-CN" altLang="en-US" sz="2800" dirty="0">
                <a:solidFill>
                  <a:srgbClr val="7030A0"/>
                </a:solidFill>
              </a:rPr>
              <a:t>法基</a:t>
            </a:r>
            <a:r>
              <a:rPr lang="zh-CN" altLang="en-US" sz="2800" dirty="0" smtClean="0">
                <a:solidFill>
                  <a:srgbClr val="7030A0"/>
                </a:solidFill>
              </a:rPr>
              <a:t>督</a:t>
            </a:r>
            <a:endParaRPr lang="en-US" altLang="zh-CN" sz="2800" dirty="0" smtClean="0">
              <a:solidFill>
                <a:srgbClr val="7030A0"/>
              </a:solidFill>
            </a:endParaRPr>
          </a:p>
          <a:p>
            <a:pPr marL="0" lvl="0" indent="0" algn="ctr">
              <a:buNone/>
            </a:pPr>
            <a:r>
              <a:rPr lang="zh-CN" altLang="en-US" sz="2800" dirty="0" smtClean="0">
                <a:solidFill>
                  <a:srgbClr val="7030A0"/>
                </a:solidFill>
              </a:rPr>
              <a:t>傳揚基督</a:t>
            </a:r>
            <a:r>
              <a:rPr lang="zh-CN" altLang="en-US" sz="2800" dirty="0">
                <a:solidFill>
                  <a:srgbClr val="7030A0"/>
                </a:solidFill>
              </a:rPr>
              <a:t>、</a:t>
            </a:r>
            <a:r>
              <a:rPr lang="zh-CN" altLang="en-US" sz="2800" dirty="0" smtClean="0">
                <a:solidFill>
                  <a:srgbClr val="7030A0"/>
                </a:solidFill>
              </a:rPr>
              <a:t>盼</a:t>
            </a:r>
            <a:r>
              <a:rPr lang="zh-CN" altLang="en-US" sz="2800" dirty="0">
                <a:solidFill>
                  <a:srgbClr val="7030A0"/>
                </a:solidFill>
              </a:rPr>
              <a:t>望基</a:t>
            </a:r>
            <a:r>
              <a:rPr lang="zh-CN" altLang="en-US" sz="2800" dirty="0" smtClean="0">
                <a:solidFill>
                  <a:srgbClr val="7030A0"/>
                </a:solidFill>
              </a:rPr>
              <a:t>督、歸向基督</a:t>
            </a:r>
            <a:endParaRPr lang="en-US" altLang="zh-CN" b="1" dirty="0" smtClean="0">
              <a:solidFill>
                <a:srgbClr val="7030A0"/>
              </a:solidFill>
            </a:endParaRPr>
          </a:p>
          <a:p>
            <a:pPr marL="0" lvl="0" indent="0">
              <a:buNone/>
            </a:pPr>
            <a:r>
              <a:rPr lang="zh-CN" altLang="en-US" sz="2800" b="1" dirty="0" smtClean="0">
                <a:solidFill>
                  <a:srgbClr val="7030A0"/>
                </a:solidFill>
              </a:rPr>
              <a:t>雅</a:t>
            </a:r>
            <a:r>
              <a:rPr lang="en-US" sz="2800" b="1" dirty="0" smtClean="0">
                <a:solidFill>
                  <a:srgbClr val="7030A0"/>
                </a:solidFill>
              </a:rPr>
              <a:t>4.17</a:t>
            </a:r>
          </a:p>
          <a:p>
            <a:pPr marL="0" lvl="0" indent="0">
              <a:buNone/>
            </a:pPr>
            <a:r>
              <a:rPr lang="en-US" altLang="zh-CN" sz="2800" b="1" dirty="0" smtClean="0"/>
              <a:t>『</a:t>
            </a:r>
            <a:r>
              <a:rPr lang="zh-CN" altLang="en-US" sz="2800" b="1" dirty="0">
                <a:solidFill>
                  <a:srgbClr val="00B050"/>
                </a:solidFill>
              </a:rPr>
              <a:t>人若知道行善，卻不去行，這就是他的罪了</a:t>
            </a:r>
            <a:r>
              <a:rPr lang="en-US" altLang="zh-CN" sz="2800" b="1" dirty="0"/>
              <a:t>』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lvl="0" indent="0">
              <a:buNone/>
            </a:pPr>
            <a:endParaRPr lang="en-US" altLang="zh-CN" dirty="0" smtClean="0"/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1294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善之路</a:t>
            </a:r>
            <a:r>
              <a:rPr lang="en-US" altLang="zh-CN" sz="4000" b="1" dirty="0" smtClean="0">
                <a:effectLst/>
              </a:rPr>
              <a:t>》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 smtClean="0">
                <a:solidFill>
                  <a:srgbClr val="7030A0"/>
                </a:solidFill>
              </a:rPr>
              <a:t>1.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求善之路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7030A0"/>
                </a:solidFill>
              </a:rPr>
              <a:t>『</a:t>
            </a:r>
            <a:r>
              <a:rPr lang="zh-CN" altLang="en-US" sz="2800" dirty="0" smtClean="0">
                <a:solidFill>
                  <a:srgbClr val="00B050"/>
                </a:solidFill>
              </a:rPr>
              <a:t>只</a:t>
            </a:r>
            <a:r>
              <a:rPr lang="zh-CN" altLang="en-US" sz="2800" dirty="0">
                <a:solidFill>
                  <a:srgbClr val="00B050"/>
                </a:solidFill>
              </a:rPr>
              <a:t>要你行公義，好憐憫，存謙卑的</a:t>
            </a:r>
            <a:r>
              <a:rPr lang="zh-CN" altLang="en-US" sz="2800" dirty="0" smtClean="0">
                <a:solidFill>
                  <a:srgbClr val="00B050"/>
                </a:solidFill>
              </a:rPr>
              <a:t>心</a:t>
            </a:r>
            <a:r>
              <a:rPr lang="en-US" altLang="zh-CN" sz="2800" dirty="0" smtClean="0">
                <a:solidFill>
                  <a:srgbClr val="7030A0"/>
                </a:solidFill>
              </a:rPr>
              <a:t>』</a:t>
            </a:r>
          </a:p>
          <a:p>
            <a:pPr marL="0" indent="0">
              <a:buNone/>
            </a:pPr>
            <a:endParaRPr lang="en-US" altLang="zh-CN" sz="32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7030A0"/>
                </a:solidFill>
              </a:rPr>
              <a:t>良善的三大支柱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：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r>
              <a:rPr lang="zh-CN" altLang="en-US" sz="2800" dirty="0">
                <a:solidFill>
                  <a:srgbClr val="7030A0"/>
                </a:solidFill>
              </a:rPr>
              <a:t>公義</a:t>
            </a:r>
            <a:r>
              <a:rPr lang="en-US" altLang="zh-CN" sz="2800" dirty="0">
                <a:solidFill>
                  <a:srgbClr val="7030A0"/>
                </a:solidFill>
              </a:rPr>
              <a:t>---</a:t>
            </a:r>
            <a:r>
              <a:rPr lang="zh-CN" altLang="en-US" sz="2800" dirty="0">
                <a:solidFill>
                  <a:srgbClr val="7030A0"/>
                </a:solidFill>
              </a:rPr>
              <a:t>基礎是道</a:t>
            </a:r>
            <a:r>
              <a:rPr lang="zh-CN" altLang="en-US" sz="2800" dirty="0" smtClean="0">
                <a:solidFill>
                  <a:srgbClr val="7030A0"/>
                </a:solidFill>
              </a:rPr>
              <a:t>德</a:t>
            </a:r>
            <a:r>
              <a:rPr lang="en-US" altLang="zh-CN" sz="2800" dirty="0" smtClean="0">
                <a:solidFill>
                  <a:srgbClr val="7030A0"/>
                </a:solidFill>
              </a:rPr>
              <a:t>---</a:t>
            </a:r>
            <a:r>
              <a:rPr lang="zh-CN" altLang="en-US" sz="2800" dirty="0" smtClean="0">
                <a:solidFill>
                  <a:srgbClr val="7030A0"/>
                </a:solidFill>
              </a:rPr>
              <a:t>品、行、心、知</a:t>
            </a:r>
            <a:endParaRPr lang="en-US" altLang="zh-CN" sz="2800" dirty="0">
              <a:solidFill>
                <a:srgbClr val="7030A0"/>
              </a:solidFill>
            </a:endParaRPr>
          </a:p>
          <a:p>
            <a:r>
              <a:rPr lang="zh-CN" altLang="en-US" sz="2800" dirty="0">
                <a:solidFill>
                  <a:srgbClr val="7030A0"/>
                </a:solidFill>
              </a:rPr>
              <a:t>憐憫</a:t>
            </a:r>
            <a:r>
              <a:rPr lang="en-US" altLang="zh-CN" sz="2800" dirty="0">
                <a:solidFill>
                  <a:srgbClr val="7030A0"/>
                </a:solidFill>
              </a:rPr>
              <a:t>---</a:t>
            </a:r>
            <a:r>
              <a:rPr lang="zh-CN" altLang="en-US" sz="2800" dirty="0">
                <a:solidFill>
                  <a:srgbClr val="7030A0"/>
                </a:solidFill>
              </a:rPr>
              <a:t>基礎是愛心</a:t>
            </a:r>
            <a:endParaRPr lang="en-US" altLang="zh-CN" sz="2800" dirty="0">
              <a:solidFill>
                <a:srgbClr val="7030A0"/>
              </a:solidFill>
            </a:endParaRPr>
          </a:p>
          <a:p>
            <a:r>
              <a:rPr lang="zh-CN" altLang="en-US" sz="2800" dirty="0">
                <a:solidFill>
                  <a:srgbClr val="7030A0"/>
                </a:solidFill>
              </a:rPr>
              <a:t>謙卑</a:t>
            </a:r>
            <a:r>
              <a:rPr lang="en-US" altLang="zh-CN" sz="2800" dirty="0">
                <a:solidFill>
                  <a:srgbClr val="7030A0"/>
                </a:solidFill>
              </a:rPr>
              <a:t>---</a:t>
            </a:r>
            <a:r>
              <a:rPr lang="zh-CN" altLang="en-US" sz="2800" dirty="0">
                <a:solidFill>
                  <a:srgbClr val="7030A0"/>
                </a:solidFill>
              </a:rPr>
              <a:t>基礎是順服</a:t>
            </a:r>
            <a:endParaRPr lang="en-US" altLang="zh-CN" sz="28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838200"/>
          </a:xfrm>
        </p:spPr>
        <p:txBody>
          <a:bodyPr/>
          <a:lstStyle/>
          <a:p>
            <a:pPr algn="l"/>
            <a:r>
              <a:rPr lang="en-US" altLang="zh-CN" sz="44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400" b="1" dirty="0">
                <a:solidFill>
                  <a:srgbClr val="002060"/>
                </a:solidFill>
                <a:effectLst/>
              </a:rPr>
              <a:t>成</a:t>
            </a:r>
            <a:r>
              <a:rPr lang="zh-CN" altLang="en-US" sz="4400" b="1" dirty="0" smtClean="0">
                <a:solidFill>
                  <a:srgbClr val="002060"/>
                </a:solidFill>
                <a:effectLst/>
              </a:rPr>
              <a:t>善</a:t>
            </a:r>
            <a:r>
              <a:rPr lang="zh-CN" altLang="en-US" sz="4400" b="1" dirty="0">
                <a:solidFill>
                  <a:srgbClr val="002060"/>
                </a:solidFill>
                <a:effectLst/>
              </a:rPr>
              <a:t>之路</a:t>
            </a:r>
            <a:r>
              <a:rPr lang="en-US" altLang="zh-CN" sz="4400" b="1" dirty="0">
                <a:solidFill>
                  <a:srgbClr val="002060"/>
                </a:solidFill>
                <a:effectLst/>
              </a:rPr>
              <a:t>》</a:t>
            </a:r>
            <a:endParaRPr lang="en-US" sz="44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rgbClr val="002060"/>
                </a:solidFill>
              </a:rPr>
              <a:t>我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本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來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就很“良善”</a:t>
            </a:r>
            <a:r>
              <a:rPr lang="zh-CN" altLang="en-US" sz="4000" b="1" dirty="0" smtClean="0">
                <a:solidFill>
                  <a:srgbClr val="002060"/>
                </a:solidFill>
              </a:rPr>
              <a:t>！</a:t>
            </a:r>
            <a:endParaRPr lang="en-US" altLang="zh-CN" sz="4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3200" dirty="0" smtClean="0">
                <a:solidFill>
                  <a:srgbClr val="7030A0"/>
                </a:solidFill>
              </a:rPr>
              <a:t>   </a:t>
            </a:r>
            <a:endParaRPr lang="en-US" altLang="zh-CN" sz="32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altLang="zh-CN" sz="3200" dirty="0">
                <a:solidFill>
                  <a:srgbClr val="7030A0"/>
                </a:solidFill>
              </a:rPr>
              <a:t> </a:t>
            </a:r>
            <a:r>
              <a:rPr lang="en-US" altLang="zh-CN" sz="3200" dirty="0" smtClean="0">
                <a:solidFill>
                  <a:srgbClr val="7030A0"/>
                </a:solidFill>
              </a:rPr>
              <a:t>  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 </a:t>
            </a:r>
            <a:r>
              <a:rPr lang="zh-CN" altLang="en-US" sz="3200" b="1" dirty="0">
                <a:solidFill>
                  <a:srgbClr val="7030A0"/>
                </a:solidFill>
              </a:rPr>
              <a:t>人之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初       性</a:t>
            </a:r>
            <a:r>
              <a:rPr lang="zh-CN" altLang="en-US" sz="3200" b="1" dirty="0">
                <a:solidFill>
                  <a:srgbClr val="7030A0"/>
                </a:solidFill>
              </a:rPr>
              <a:t>本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善       性</a:t>
            </a:r>
            <a:r>
              <a:rPr lang="zh-CN" altLang="en-US" sz="3200" b="1" dirty="0">
                <a:solidFill>
                  <a:srgbClr val="7030A0"/>
                </a:solidFill>
              </a:rPr>
              <a:t>相近  </a:t>
            </a:r>
            <a:endParaRPr lang="en-US" altLang="zh-CN" sz="32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altLang="zh-CN" sz="3200" b="1" dirty="0">
                <a:solidFill>
                  <a:srgbClr val="7030A0"/>
                </a:solidFill>
              </a:rPr>
              <a:t>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  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习</a:t>
            </a:r>
            <a:r>
              <a:rPr lang="zh-CN" altLang="en-US" sz="3200" b="1" dirty="0">
                <a:solidFill>
                  <a:srgbClr val="7030A0"/>
                </a:solidFill>
              </a:rPr>
              <a:t>相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远       苟</a:t>
            </a:r>
            <a:r>
              <a:rPr lang="zh-CN" altLang="en-US" sz="3200" b="1" dirty="0">
                <a:solidFill>
                  <a:srgbClr val="7030A0"/>
                </a:solidFill>
              </a:rPr>
              <a:t>不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教       性</a:t>
            </a:r>
            <a:r>
              <a:rPr lang="zh-CN" altLang="en-US" sz="3200" b="1" dirty="0">
                <a:solidFill>
                  <a:srgbClr val="7030A0"/>
                </a:solidFill>
              </a:rPr>
              <a:t>乃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迁</a:t>
            </a:r>
            <a:endParaRPr lang="en-US" altLang="zh-CN" sz="32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altLang="zh-CN" sz="3200" b="1" dirty="0" smtClean="0">
              <a:solidFill>
                <a:schemeClr val="accent5"/>
              </a:solidFill>
            </a:endParaRPr>
          </a:p>
          <a:p>
            <a:pPr marL="0" indent="0" algn="ctr">
              <a:buNone/>
            </a:pPr>
            <a:r>
              <a:rPr lang="en-US" altLang="zh-CN" sz="3200" b="1" dirty="0" smtClean="0">
                <a:solidFill>
                  <a:schemeClr val="accent5"/>
                </a:solidFill>
              </a:rPr>
              <a:t>------《</a:t>
            </a:r>
            <a:r>
              <a:rPr lang="zh-CN" altLang="en-US" sz="3200" b="1" dirty="0" smtClean="0">
                <a:solidFill>
                  <a:schemeClr val="accent5"/>
                </a:solidFill>
              </a:rPr>
              <a:t>三字經</a:t>
            </a:r>
            <a:r>
              <a:rPr lang="en-US" altLang="zh-CN" sz="3200" b="1" dirty="0" smtClean="0">
                <a:solidFill>
                  <a:schemeClr val="accent5"/>
                </a:solidFill>
              </a:rPr>
              <a:t>》</a:t>
            </a:r>
            <a:endParaRPr lang="en-US" altLang="zh-CN" sz="32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altLang="zh-CN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sz="4000" b="1" dirty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77182"/>
            <a:ext cx="6823472" cy="4548982"/>
          </a:xfrm>
        </p:spPr>
      </p:pic>
    </p:spTree>
    <p:extLst>
      <p:ext uri="{BB962C8B-B14F-4D97-AF65-F5344CB8AC3E}">
        <p14:creationId xmlns:p14="http://schemas.microsoft.com/office/powerpoint/2010/main" val="427152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19200"/>
            <a:ext cx="7817644" cy="5211763"/>
          </a:xfrm>
        </p:spPr>
      </p:pic>
    </p:spTree>
    <p:extLst>
      <p:ext uri="{BB962C8B-B14F-4D97-AF65-F5344CB8AC3E}">
        <p14:creationId xmlns:p14="http://schemas.microsoft.com/office/powerpoint/2010/main" val="326580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effectLst/>
              </a:rPr>
              <a:t>《</a:t>
            </a:r>
            <a:r>
              <a:rPr lang="zh-CN" altLang="en-US" sz="4000" b="1" dirty="0" smtClean="0">
                <a:effectLst/>
              </a:rPr>
              <a:t>成善之路</a:t>
            </a:r>
            <a:r>
              <a:rPr lang="en-US" altLang="zh-CN" sz="4000" b="1" dirty="0" smtClean="0">
                <a:effectLst/>
              </a:rPr>
              <a:t>》</a:t>
            </a:r>
            <a:endParaRPr lang="en-US" sz="40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altLang="zh-CN" dirty="0" smtClean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rgbClr val="7030A0"/>
                </a:solidFill>
              </a:rPr>
              <a:t>我</a:t>
            </a:r>
            <a:r>
              <a:rPr lang="zh-CN" altLang="en-US" sz="4000" b="1" dirty="0">
                <a:solidFill>
                  <a:srgbClr val="7030A0"/>
                </a:solidFill>
              </a:rPr>
              <a:t>立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志</a:t>
            </a:r>
            <a:r>
              <a:rPr lang="en-US" altLang="zh-CN" sz="4000" b="1" dirty="0" smtClean="0">
                <a:solidFill>
                  <a:srgbClr val="7030A0"/>
                </a:solidFill>
              </a:rPr>
              <a:t>---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成為一個“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善人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”</a:t>
            </a:r>
            <a:r>
              <a:rPr lang="zh-CN" altLang="en-US" sz="4000" dirty="0">
                <a:solidFill>
                  <a:srgbClr val="7030A0"/>
                </a:solidFill>
              </a:rPr>
              <a:t>！</a:t>
            </a:r>
            <a:endParaRPr lang="en-US" altLang="zh-CN" dirty="0" smtClean="0">
              <a:solidFill>
                <a:srgbClr val="7030A0"/>
              </a:solidFill>
            </a:endParaRPr>
          </a:p>
          <a:p>
            <a:r>
              <a:rPr lang="zh-CN" altLang="en-US" sz="3200" dirty="0" smtClean="0">
                <a:solidFill>
                  <a:srgbClr val="7030A0"/>
                </a:solidFill>
              </a:rPr>
              <a:t>知識</a:t>
            </a:r>
            <a:endParaRPr lang="en-US" altLang="zh-CN" sz="3200" dirty="0">
              <a:solidFill>
                <a:srgbClr val="7030A0"/>
              </a:solidFill>
            </a:endParaRPr>
          </a:p>
          <a:p>
            <a:r>
              <a:rPr lang="zh-CN" altLang="en-US" sz="3200" dirty="0">
                <a:solidFill>
                  <a:srgbClr val="7030A0"/>
                </a:solidFill>
              </a:rPr>
              <a:t>權</a:t>
            </a:r>
            <a:r>
              <a:rPr lang="zh-CN" altLang="en-US" sz="3200" dirty="0" smtClean="0">
                <a:solidFill>
                  <a:srgbClr val="7030A0"/>
                </a:solidFill>
              </a:rPr>
              <a:t>利</a:t>
            </a:r>
            <a:endParaRPr lang="en-US" altLang="zh-CN" sz="3200" dirty="0" smtClean="0">
              <a:solidFill>
                <a:srgbClr val="7030A0"/>
              </a:solidFill>
            </a:endParaRPr>
          </a:p>
          <a:p>
            <a:r>
              <a:rPr lang="zh-CN" altLang="en-US" sz="3200" dirty="0" smtClean="0">
                <a:solidFill>
                  <a:srgbClr val="7030A0"/>
                </a:solidFill>
              </a:rPr>
              <a:t>財富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55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algn="l"/>
            <a:r>
              <a:rPr lang="en-US" altLang="zh-CN" sz="4000" b="1" dirty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 smtClean="0">
                <a:solidFill>
                  <a:srgbClr val="7030A0"/>
                </a:solidFill>
              </a:rPr>
              <a:t>面</a:t>
            </a:r>
            <a:r>
              <a:rPr lang="zh-CN" altLang="en-US" sz="3200" b="1" dirty="0">
                <a:solidFill>
                  <a:srgbClr val="7030A0"/>
                </a:solidFill>
              </a:rPr>
              <a:t>對</a:t>
            </a:r>
            <a:r>
              <a:rPr lang="zh-CN" altLang="en-US" sz="3200" b="1" dirty="0" smtClean="0">
                <a:solidFill>
                  <a:srgbClr val="7030A0"/>
                </a:solidFill>
              </a:rPr>
              <a:t>的現實</a:t>
            </a:r>
            <a:endParaRPr lang="en-US" altLang="zh-CN" sz="3200" dirty="0" smtClean="0">
              <a:solidFill>
                <a:srgbClr val="7030A0"/>
              </a:solidFill>
            </a:endParaRPr>
          </a:p>
          <a:p>
            <a:endParaRPr lang="en-US" altLang="zh-CN" sz="2800" dirty="0" smtClean="0">
              <a:solidFill>
                <a:srgbClr val="002060"/>
              </a:solidFill>
            </a:endParaRPr>
          </a:p>
          <a:p>
            <a:r>
              <a:rPr lang="zh-CN" altLang="en-US" sz="3200" b="1" dirty="0" smtClean="0">
                <a:solidFill>
                  <a:srgbClr val="002060"/>
                </a:solidFill>
              </a:rPr>
              <a:t>社會的現實：</a:t>
            </a:r>
            <a:r>
              <a:rPr lang="zh-CN" altLang="en-US" sz="2800" dirty="0" smtClean="0">
                <a:solidFill>
                  <a:srgbClr val="002060"/>
                </a:solidFill>
              </a:rPr>
              <a:t>道</a:t>
            </a:r>
            <a:r>
              <a:rPr lang="zh-CN" altLang="en-US" sz="2800" dirty="0">
                <a:solidFill>
                  <a:srgbClr val="002060"/>
                </a:solidFill>
              </a:rPr>
              <a:t>德淪</a:t>
            </a:r>
            <a:r>
              <a:rPr lang="zh-CN" altLang="en-US" sz="2800" dirty="0" smtClean="0">
                <a:solidFill>
                  <a:srgbClr val="002060"/>
                </a:solidFill>
              </a:rPr>
              <a:t>喪</a:t>
            </a:r>
            <a:r>
              <a:rPr lang="zh-CN" altLang="en-US" sz="2800" dirty="0">
                <a:solidFill>
                  <a:srgbClr val="002060"/>
                </a:solidFill>
              </a:rPr>
              <a:t>、</a:t>
            </a:r>
            <a:r>
              <a:rPr lang="zh-CN" altLang="en-US" sz="2800" dirty="0" smtClean="0">
                <a:solidFill>
                  <a:srgbClr val="002060"/>
                </a:solidFill>
              </a:rPr>
              <a:t>毫無</a:t>
            </a:r>
            <a:r>
              <a:rPr lang="zh-CN" altLang="en-US" sz="2800" dirty="0">
                <a:solidFill>
                  <a:srgbClr val="002060"/>
                </a:solidFill>
              </a:rPr>
              <a:t>愛</a:t>
            </a:r>
            <a:r>
              <a:rPr lang="zh-CN" altLang="en-US" sz="2800" dirty="0" smtClean="0">
                <a:solidFill>
                  <a:srgbClr val="002060"/>
                </a:solidFill>
              </a:rPr>
              <a:t>心、</a:t>
            </a:r>
            <a:r>
              <a:rPr lang="zh-CN" altLang="en-US" sz="2800" dirty="0">
                <a:solidFill>
                  <a:srgbClr val="002060"/>
                </a:solidFill>
              </a:rPr>
              <a:t>物慾橫</a:t>
            </a:r>
            <a:r>
              <a:rPr lang="zh-CN" altLang="en-US" sz="2800" dirty="0" smtClean="0">
                <a:solidFill>
                  <a:srgbClr val="002060"/>
                </a:solidFill>
              </a:rPr>
              <a:t>行</a:t>
            </a:r>
            <a:endParaRPr lang="en-US" altLang="zh-CN" sz="2800" dirty="0" smtClean="0"/>
          </a:p>
          <a:p>
            <a:r>
              <a:rPr lang="zh-CN" altLang="en-US" sz="2800" b="1" dirty="0" smtClean="0">
                <a:solidFill>
                  <a:srgbClr val="002060"/>
                </a:solidFill>
              </a:rPr>
              <a:t>自我的肯定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：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我是一個受害者！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2800" b="1" dirty="0" smtClean="0">
                <a:solidFill>
                  <a:srgbClr val="FF0000"/>
                </a:solidFill>
              </a:rPr>
              <a:t>世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人皆醉，唯我獨醒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！</a:t>
            </a:r>
            <a:endParaRPr lang="en-US" altLang="zh-CN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chemeClr val="tx1"/>
                </a:solidFill>
              </a:rPr>
              <a:t>詩</a:t>
            </a:r>
            <a:r>
              <a:rPr lang="en-US" sz="2800" dirty="0">
                <a:solidFill>
                  <a:schemeClr val="tx1"/>
                </a:solidFill>
              </a:rPr>
              <a:t>14.2-3</a:t>
            </a:r>
            <a:r>
              <a:rPr lang="en-US" altLang="zh-CN" sz="2800" dirty="0" smtClean="0">
                <a:solidFill>
                  <a:schemeClr val="tx1"/>
                </a:solidFill>
              </a:rPr>
              <a:t>『 </a:t>
            </a:r>
            <a:r>
              <a:rPr lang="en-US" sz="2800" baseline="30000" dirty="0" smtClean="0">
                <a:solidFill>
                  <a:srgbClr val="00B050"/>
                </a:solidFill>
              </a:rPr>
              <a:t>2</a:t>
            </a:r>
            <a:r>
              <a:rPr lang="zh-CN" altLang="en-US" sz="2800" dirty="0">
                <a:solidFill>
                  <a:srgbClr val="00B050"/>
                </a:solidFill>
              </a:rPr>
              <a:t>耶和華從天上垂看世人，要看有明白的沒有，有尋求神的沒有。 </a:t>
            </a:r>
            <a:r>
              <a:rPr lang="en-US" sz="2800" baseline="30000" dirty="0">
                <a:solidFill>
                  <a:srgbClr val="00B050"/>
                </a:solidFill>
              </a:rPr>
              <a:t>3</a:t>
            </a:r>
            <a:r>
              <a:rPr lang="zh-CN" altLang="en-US" sz="2800" dirty="0">
                <a:solidFill>
                  <a:srgbClr val="00B050"/>
                </a:solidFill>
              </a:rPr>
              <a:t>他們都偏離正路，一同變為污穢；並沒有行善的，連一個也沒</a:t>
            </a:r>
            <a:r>
              <a:rPr lang="zh-CN" altLang="en-US" sz="2800" dirty="0" smtClean="0">
                <a:solidFill>
                  <a:srgbClr val="00B050"/>
                </a:solidFill>
              </a:rPr>
              <a:t>有。</a:t>
            </a:r>
            <a:r>
              <a:rPr lang="en-US" altLang="zh-CN" sz="2800" dirty="0" smtClean="0">
                <a:solidFill>
                  <a:schemeClr val="tx1"/>
                </a:solidFill>
              </a:rPr>
              <a:t>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0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914400"/>
          </a:xfrm>
        </p:spPr>
        <p:txBody>
          <a:bodyPr/>
          <a:lstStyle/>
          <a:p>
            <a:pPr algn="l"/>
            <a:r>
              <a:rPr lang="en-US" altLang="zh-CN" sz="4000" b="1" dirty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>
                <a:solidFill>
                  <a:srgbClr val="002060"/>
                </a:solidFill>
                <a:effectLst/>
              </a:rPr>
              <a:t>》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rgbClr val="7030A0"/>
                </a:solidFill>
              </a:rPr>
              <a:t>求善的結局</a:t>
            </a:r>
            <a:endParaRPr lang="en-US" altLang="zh-CN" sz="4000" b="1" dirty="0" smtClean="0">
              <a:solidFill>
                <a:srgbClr val="7030A0"/>
              </a:solidFill>
            </a:endParaRPr>
          </a:p>
          <a:p>
            <a:endParaRPr lang="en-US" altLang="zh-CN" sz="2800" dirty="0" smtClean="0">
              <a:solidFill>
                <a:srgbClr val="7030A0"/>
              </a:solidFill>
            </a:endParaRPr>
          </a:p>
          <a:p>
            <a:r>
              <a:rPr lang="zh-CN" altLang="en-US" sz="3200" dirty="0" smtClean="0">
                <a:solidFill>
                  <a:srgbClr val="7030A0"/>
                </a:solidFill>
              </a:rPr>
              <a:t>對社會</a:t>
            </a:r>
            <a:r>
              <a:rPr lang="en-US" altLang="zh-CN" sz="3200" dirty="0" smtClean="0">
                <a:solidFill>
                  <a:srgbClr val="7030A0"/>
                </a:solidFill>
              </a:rPr>
              <a:t>---</a:t>
            </a:r>
            <a:r>
              <a:rPr lang="zh-CN" altLang="en-US" sz="3200" dirty="0" smtClean="0">
                <a:solidFill>
                  <a:srgbClr val="FF0000"/>
                </a:solidFill>
              </a:rPr>
              <a:t>絕望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 smtClean="0">
                <a:solidFill>
                  <a:srgbClr val="7030A0"/>
                </a:solidFill>
              </a:rPr>
              <a:t>對自己</a:t>
            </a:r>
            <a:r>
              <a:rPr lang="en-US" altLang="zh-CN" sz="3200" dirty="0" smtClean="0">
                <a:solidFill>
                  <a:srgbClr val="7030A0"/>
                </a:solidFill>
              </a:rPr>
              <a:t>---</a:t>
            </a:r>
            <a:r>
              <a:rPr lang="zh-CN" altLang="en-US" sz="3200" dirty="0" smtClean="0">
                <a:solidFill>
                  <a:srgbClr val="FF0000"/>
                </a:solidFill>
              </a:rPr>
              <a:t>絕望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zh-CN" altLang="en-US" sz="3200" dirty="0" smtClean="0">
                <a:solidFill>
                  <a:srgbClr val="7030A0"/>
                </a:solidFill>
              </a:rPr>
              <a:t>對兒女</a:t>
            </a:r>
            <a:r>
              <a:rPr lang="en-US" altLang="zh-CN" sz="3200" dirty="0" smtClean="0">
                <a:solidFill>
                  <a:srgbClr val="7030A0"/>
                </a:solidFill>
              </a:rPr>
              <a:t>---</a:t>
            </a:r>
            <a:r>
              <a:rPr lang="zh-CN" altLang="en-US" sz="3200" dirty="0" smtClean="0">
                <a:solidFill>
                  <a:srgbClr val="FF0000"/>
                </a:solidFill>
              </a:rPr>
              <a:t>絕望</a:t>
            </a:r>
            <a:endParaRPr lang="en-US" altLang="zh-CN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4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pPr algn="l"/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《</a:t>
            </a:r>
            <a:r>
              <a:rPr lang="zh-CN" altLang="en-US" sz="4000" b="1" dirty="0" smtClean="0">
                <a:solidFill>
                  <a:srgbClr val="002060"/>
                </a:solidFill>
                <a:effectLst/>
              </a:rPr>
              <a:t>成善之路</a:t>
            </a:r>
            <a:r>
              <a:rPr lang="en-US" altLang="zh-CN" sz="4000" b="1" dirty="0" smtClean="0">
                <a:solidFill>
                  <a:srgbClr val="002060"/>
                </a:solidFill>
                <a:effectLst/>
              </a:rPr>
              <a:t>》</a:t>
            </a:r>
            <a:endParaRPr lang="en-US" sz="40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4000" b="1" dirty="0" smtClean="0">
                <a:solidFill>
                  <a:srgbClr val="7030A0"/>
                </a:solidFill>
              </a:rPr>
              <a:t>走</a:t>
            </a:r>
            <a:r>
              <a:rPr lang="zh-CN" altLang="en-US" sz="4000" b="1" dirty="0">
                <a:solidFill>
                  <a:srgbClr val="7030A0"/>
                </a:solidFill>
              </a:rPr>
              <a:t>不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通的求</a:t>
            </a:r>
            <a:r>
              <a:rPr lang="zh-CN" altLang="en-US" sz="4000" b="1" dirty="0">
                <a:solidFill>
                  <a:srgbClr val="7030A0"/>
                </a:solidFill>
              </a:rPr>
              <a:t>善之路</a:t>
            </a:r>
            <a:endParaRPr lang="en-US" altLang="zh-CN" sz="4000" b="1" dirty="0">
              <a:solidFill>
                <a:srgbClr val="7030A0"/>
              </a:solidFill>
            </a:endParaRPr>
          </a:p>
          <a:p>
            <a:endParaRPr lang="en-US" altLang="zh-CN" sz="2800" dirty="0" smtClean="0"/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知</a:t>
            </a:r>
            <a:r>
              <a:rPr lang="zh-CN" altLang="en-US" sz="3200" dirty="0">
                <a:solidFill>
                  <a:srgbClr val="FF0000"/>
                </a:solidFill>
              </a:rPr>
              <a:t>識、權利、財富不能使人成善</a:t>
            </a:r>
            <a:endParaRPr lang="en-US" altLang="zh-CN" sz="3200" dirty="0">
              <a:solidFill>
                <a:srgbClr val="FF0000"/>
              </a:solidFill>
            </a:endParaRPr>
          </a:p>
          <a:p>
            <a:r>
              <a:rPr lang="zh-CN" altLang="en-US" sz="3200" dirty="0">
                <a:solidFill>
                  <a:srgbClr val="FF0000"/>
                </a:solidFill>
              </a:rPr>
              <a:t>道德、文化、傳統</a:t>
            </a:r>
            <a:r>
              <a:rPr lang="zh-CN" altLang="en-US" sz="3200" dirty="0" smtClean="0">
                <a:solidFill>
                  <a:srgbClr val="FF0000"/>
                </a:solidFill>
              </a:rPr>
              <a:t>、</a:t>
            </a:r>
            <a:r>
              <a:rPr lang="zh-CN" altLang="en-US" sz="3200" dirty="0">
                <a:solidFill>
                  <a:srgbClr val="FF0000"/>
                </a:solidFill>
              </a:rPr>
              <a:t>偉</a:t>
            </a:r>
            <a:r>
              <a:rPr lang="zh-CN" altLang="en-US" sz="3200" dirty="0" smtClean="0">
                <a:solidFill>
                  <a:srgbClr val="FF0000"/>
                </a:solidFill>
              </a:rPr>
              <a:t>人不</a:t>
            </a:r>
            <a:r>
              <a:rPr lang="zh-CN" altLang="en-US" sz="3200" dirty="0">
                <a:solidFill>
                  <a:srgbClr val="FF0000"/>
                </a:solidFill>
              </a:rPr>
              <a:t>能使人成善</a:t>
            </a:r>
            <a:endParaRPr lang="en-US" altLang="zh-CN" sz="3200" dirty="0">
              <a:solidFill>
                <a:srgbClr val="FF0000"/>
              </a:solidFill>
            </a:endParaRPr>
          </a:p>
          <a:p>
            <a:r>
              <a:rPr lang="zh-CN" altLang="en-US" sz="3200" dirty="0">
                <a:solidFill>
                  <a:srgbClr val="FF0000"/>
                </a:solidFill>
              </a:rPr>
              <a:t>宗教不能使人成善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45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629</TotalTime>
  <Words>1184</Words>
  <Application>Microsoft Office PowerPoint</Application>
  <PresentationFormat>On-screen Show (4:3)</PresentationFormat>
  <Paragraphs>116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Executive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  <vt:lpstr>《成善之路》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GANGXU</dc:creator>
  <cp:lastModifiedBy>GANGXU</cp:lastModifiedBy>
  <cp:revision>178</cp:revision>
  <dcterms:created xsi:type="dcterms:W3CDTF">2014-12-12T05:53:26Z</dcterms:created>
  <dcterms:modified xsi:type="dcterms:W3CDTF">2014-12-21T05:58:15Z</dcterms:modified>
</cp:coreProperties>
</file>