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5" r:id="rId4"/>
    <p:sldId id="276" r:id="rId5"/>
    <p:sldId id="278" r:id="rId6"/>
    <p:sldId id="262" r:id="rId7"/>
    <p:sldId id="279" r:id="rId8"/>
    <p:sldId id="280" r:id="rId9"/>
    <p:sldId id="281" r:id="rId10"/>
    <p:sldId id="282" r:id="rId11"/>
    <p:sldId id="27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CC99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2400" y="152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152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524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338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A112FB-D05C-4623-87B1-511D12645E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2400" y="152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0" y="152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24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534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A9910D-C34D-4BD8-ACEA-1B256892D1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endParaRPr lang="en-US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fld id="{F14C134D-018E-4ACA-87BC-FA5B8907C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05517-6CEF-487F-A4DC-EE9CA01F22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0CF06-A1BC-45F6-829F-BD4B56EC4A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88EC3-0A44-4220-9CC6-81CB3E192B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072F3-AC69-4FCD-AAD3-B09C1E3C0B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93C45-30E1-4370-BE65-B0EDEDE865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97261-4617-4F8C-8FC3-51646DA6EA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6716AC-A89E-4D0D-9FD2-BFB5C946BA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9317C-C450-4CC2-9814-8F9DCA2E6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68844-6AC2-4B79-A0CC-22EEFB4731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5EF3-D81F-49C1-94C4-72327C88E3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722C2EF9-E3DC-4C96-B7CF-58E8704842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9000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CC66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6600" dirty="0" smtClean="0">
                <a:latin typeface="DFPYanKaiW5-B5-AZ" pitchFamily="66" charset="-120"/>
                <a:ea typeface="DFPYanKaiW5-B5-AZ" pitchFamily="66" charset="-120"/>
              </a:rPr>
              <a:t>受傷的醫者</a:t>
            </a:r>
            <a:endParaRPr lang="en-US" dirty="0">
              <a:latin typeface="DFPYanKaiW5-B5-AZ" pitchFamily="66" charset="-120"/>
              <a:ea typeface="DFPYanKaiW5-B5-AZ" pitchFamily="66" charset="-12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839200" cy="64770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(8)  </a:t>
            </a:r>
            <a:r>
              <a:rPr lang="zh-TW" altLang="en-US" sz="4000" dirty="0" smtClean="0">
                <a:solidFill>
                  <a:schemeClr val="tx1"/>
                </a:solidFill>
              </a:rPr>
              <a:t>弟兄們，我們不要你們不曉得，我們從前在亞西亞遭遇苦難，被壓太重，力不能勝，甚至連活命的指望都絕了；</a:t>
            </a:r>
            <a:r>
              <a:rPr lang="en-US" sz="4000" dirty="0" smtClean="0">
                <a:solidFill>
                  <a:schemeClr val="tx1"/>
                </a:solidFill>
              </a:rPr>
              <a:t>  (9)  </a:t>
            </a:r>
            <a:r>
              <a:rPr lang="zh-TW" altLang="en-US" sz="4000" dirty="0" smtClean="0">
                <a:solidFill>
                  <a:schemeClr val="tx1"/>
                </a:solidFill>
              </a:rPr>
              <a:t>自己心裡也斷定是必死的，叫我們不靠自己，只靠叫死人復活的神。</a:t>
            </a:r>
            <a:r>
              <a:rPr lang="en-US" sz="4000" dirty="0" smtClean="0">
                <a:solidFill>
                  <a:schemeClr val="tx1"/>
                </a:solidFill>
              </a:rPr>
              <a:t>  (10)  </a:t>
            </a:r>
            <a:r>
              <a:rPr lang="zh-TW" altLang="en-US" sz="4000" dirty="0" smtClean="0">
                <a:solidFill>
                  <a:schemeClr val="tx1"/>
                </a:solidFill>
              </a:rPr>
              <a:t>他曾救我們脫離那極大的死亡，現在仍要救我們，並且我們指望他將來還要救我們。</a:t>
            </a:r>
            <a:r>
              <a:rPr lang="en-US" sz="4000" dirty="0" smtClean="0">
                <a:solidFill>
                  <a:schemeClr val="tx1"/>
                </a:solidFill>
              </a:rPr>
              <a:t>  (11)  </a:t>
            </a:r>
            <a:r>
              <a:rPr lang="zh-TW" altLang="en-US" sz="4000" dirty="0" smtClean="0">
                <a:solidFill>
                  <a:schemeClr val="tx1"/>
                </a:solidFill>
              </a:rPr>
              <a:t>你們以祈禱幫助我們，好叫許多人為我們謝恩，就是為我們因許多人所得的恩。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endParaRPr lang="en-US" altLang="zh-TW" b="1" u="sng" dirty="0" smtClean="0">
              <a:solidFill>
                <a:schemeClr val="accent6">
                  <a:lumMod val="40000"/>
                  <a:lumOff val="60000"/>
                </a:schemeClr>
              </a:solidFill>
              <a:latin typeface="DFPLiShuW5-B5-AZ" pitchFamily="66" charset="-120"/>
              <a:ea typeface="DFPLiShuW5-B5-AZ" pitchFamily="66" charset="-120"/>
            </a:endParaRPr>
          </a:p>
          <a:p>
            <a:r>
              <a:rPr lang="zh-TW" altLang="en-US" sz="8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總結</a:t>
            </a:r>
            <a:endParaRPr lang="en-US" sz="4800" b="1" u="sng" dirty="0">
              <a:solidFill>
                <a:schemeClr val="accent6">
                  <a:lumMod val="40000"/>
                  <a:lumOff val="60000"/>
                </a:schemeClr>
              </a:solidFill>
              <a:latin typeface="DFPLiShuW5-B5-AZ" pitchFamily="66" charset="-120"/>
              <a:ea typeface="DFPLiShuW5-B5-AZ" pitchFamily="66" charset="-120"/>
            </a:endParaRPr>
          </a:p>
          <a:p>
            <a:endParaRPr lang="en-US" sz="2400" dirty="0" smtClean="0"/>
          </a:p>
          <a:p>
            <a:r>
              <a:rPr lang="zh-TW" altLang="en-US" sz="4400" dirty="0" smtClean="0"/>
              <a:t>林後</a:t>
            </a:r>
            <a:r>
              <a:rPr lang="en-US" sz="4400" dirty="0" smtClean="0"/>
              <a:t> 1:4  </a:t>
            </a:r>
            <a:endParaRPr lang="en-US" sz="4400" dirty="0" smtClean="0"/>
          </a:p>
          <a:p>
            <a:r>
              <a:rPr lang="zh-TW" altLang="en-US" sz="4400" dirty="0" smtClean="0"/>
              <a:t>我</a:t>
            </a:r>
            <a:r>
              <a:rPr lang="zh-TW" altLang="en-US" sz="4400" dirty="0" smtClean="0"/>
              <a:t>們在一切患難中，他就安慰我們，叫我們能用神所賜的安慰去安慰那遭各樣患難的人。</a:t>
            </a:r>
            <a:r>
              <a:rPr lang="en-US" sz="4400" dirty="0" smtClean="0"/>
              <a:t>  </a:t>
            </a:r>
            <a:endParaRPr lang="en-US" sz="4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r>
              <a:rPr lang="zh-TW" altLang="en-US" sz="4000" dirty="0" smtClean="0"/>
              <a:t>林後</a:t>
            </a:r>
            <a:r>
              <a:rPr lang="en-US" sz="4000" dirty="0" smtClean="0"/>
              <a:t> 1:1-11  </a:t>
            </a:r>
            <a:endParaRPr lang="en-US" sz="4000" dirty="0" smtClean="0"/>
          </a:p>
          <a:p>
            <a:pPr algn="l"/>
            <a:r>
              <a:rPr lang="zh-TW" altLang="en-US" sz="4000" dirty="0" smtClean="0"/>
              <a:t>奉</a:t>
            </a:r>
            <a:r>
              <a:rPr lang="zh-TW" altLang="en-US" sz="4000" dirty="0" smtClean="0"/>
              <a:t>神旨意作基督耶穌使徒的保羅和兄弟提摩太，寫信給在哥林多神的教會，並亞該亞遍處的眾聖徒。</a:t>
            </a:r>
            <a:r>
              <a:rPr lang="en-US" sz="4000" dirty="0" smtClean="0"/>
              <a:t>  (2)  </a:t>
            </a:r>
            <a:r>
              <a:rPr lang="zh-TW" altLang="en-US" sz="4000" dirty="0" smtClean="0"/>
              <a:t>願恩惠、平安從神我們的父和主耶穌基督歸與你們！</a:t>
            </a:r>
            <a:r>
              <a:rPr lang="en-US" sz="4000" dirty="0" smtClean="0"/>
              <a:t>  (3)  </a:t>
            </a:r>
            <a:r>
              <a:rPr lang="zh-TW" altLang="en-US" sz="4000" dirty="0" smtClean="0"/>
              <a:t>願頌讚歸與我們的主耶穌基督的父神，就是發慈悲的父，賜各樣安慰的神</a:t>
            </a:r>
            <a:r>
              <a:rPr lang="zh-TW" altLang="en-US" sz="4000" dirty="0" smtClean="0"/>
              <a:t>。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r>
              <a:rPr lang="zh-TW" altLang="en-US" sz="4000" dirty="0" smtClean="0"/>
              <a:t>林後</a:t>
            </a:r>
            <a:r>
              <a:rPr lang="en-US" sz="4000" dirty="0" smtClean="0"/>
              <a:t> 1:1-11  </a:t>
            </a:r>
            <a:endParaRPr lang="en-US" sz="4000" dirty="0" smtClean="0"/>
          </a:p>
          <a:p>
            <a:pPr algn="l"/>
            <a:r>
              <a:rPr lang="en-US" sz="4000" dirty="0" smtClean="0"/>
              <a:t> </a:t>
            </a:r>
            <a:r>
              <a:rPr lang="en-US" sz="4000" dirty="0" smtClean="0"/>
              <a:t>(4)  </a:t>
            </a:r>
            <a:r>
              <a:rPr lang="zh-TW" altLang="en-US" sz="4000" dirty="0" smtClean="0"/>
              <a:t>我們在一切患難中，他就安慰我們，叫我們能用神所賜的安慰去安慰那遭各樣患難的人。</a:t>
            </a:r>
            <a:r>
              <a:rPr lang="en-US" sz="4000" dirty="0" smtClean="0"/>
              <a:t>  (5)  </a:t>
            </a:r>
            <a:r>
              <a:rPr lang="zh-TW" altLang="en-US" sz="4000" dirty="0" smtClean="0"/>
              <a:t>我們既多受基督的苦楚，就靠基督多得安慰。</a:t>
            </a:r>
            <a:r>
              <a:rPr lang="en-US" sz="4000" dirty="0" smtClean="0"/>
              <a:t>  (6)  </a:t>
            </a:r>
            <a:r>
              <a:rPr lang="zh-TW" altLang="en-US" sz="4000" dirty="0" smtClean="0"/>
              <a:t>我們受患難呢，是為叫你們得安慰，得拯救；我們得安慰呢，也是為叫你們得安慰；這安慰能叫你們忍受我們所受的那樣苦楚</a:t>
            </a:r>
            <a:r>
              <a:rPr lang="zh-TW" altLang="en-US" sz="4000" dirty="0" smtClean="0"/>
              <a:t>。</a:t>
            </a:r>
            <a:endParaRPr lang="en-US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pPr algn="l"/>
            <a:r>
              <a:rPr lang="en-US" sz="4000" dirty="0" smtClean="0"/>
              <a:t>(7)  </a:t>
            </a:r>
            <a:r>
              <a:rPr lang="zh-TW" altLang="en-US" sz="4000" dirty="0" smtClean="0"/>
              <a:t>我們為你們所存的盼望是確定的，因為知道你們既是同受苦楚，也必同得安慰。</a:t>
            </a:r>
            <a:r>
              <a:rPr lang="en-US" sz="4000" dirty="0" smtClean="0"/>
              <a:t>  (8)  </a:t>
            </a:r>
            <a:r>
              <a:rPr lang="zh-TW" altLang="en-US" sz="4000" dirty="0" smtClean="0"/>
              <a:t>弟兄們，我們不要你們不曉得，我們從前在亞西亞遭遇苦難，被壓太重，力不能勝，甚至連活命的指望都絕了；</a:t>
            </a:r>
            <a:r>
              <a:rPr lang="en-US" sz="4000" dirty="0" smtClean="0"/>
              <a:t>  (9)  </a:t>
            </a:r>
            <a:r>
              <a:rPr lang="zh-TW" altLang="en-US" sz="4000" dirty="0" smtClean="0"/>
              <a:t>自己心裡也斷定是必死的，叫我們不靠自己，只靠叫死人復活的神</a:t>
            </a:r>
            <a:r>
              <a:rPr lang="zh-TW" altLang="en-US" sz="4000" dirty="0" smtClean="0"/>
              <a:t>。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1000"/>
            <a:ext cx="8458200" cy="6248400"/>
          </a:xfrm>
        </p:spPr>
        <p:txBody>
          <a:bodyPr/>
          <a:lstStyle/>
          <a:p>
            <a:pPr algn="l"/>
            <a:r>
              <a:rPr lang="en-US" sz="4000" dirty="0" smtClean="0"/>
              <a:t>(10)  </a:t>
            </a:r>
            <a:r>
              <a:rPr lang="zh-TW" altLang="en-US" sz="4000" dirty="0" smtClean="0"/>
              <a:t>他曾救我們脫離那極大的死亡，現在仍要救我們，並且我們指望他將來還要救我們。</a:t>
            </a:r>
            <a:r>
              <a:rPr lang="en-US" sz="4000" dirty="0" smtClean="0"/>
              <a:t>  (11)  </a:t>
            </a:r>
            <a:r>
              <a:rPr lang="zh-TW" altLang="en-US" sz="4000" dirty="0" smtClean="0"/>
              <a:t>你們以祈禱幫助我們，好叫許多人為我們謝恩，就是為我們因許多人所得的恩。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839200" cy="6477000"/>
          </a:xfrm>
        </p:spPr>
        <p:txBody>
          <a:bodyPr/>
          <a:lstStyle/>
          <a:p>
            <a:r>
              <a:rPr lang="zh-TW" altLang="en-US" sz="5400" dirty="0" smtClean="0">
                <a:latin typeface="DFPYanKaiW5-B5-AZ" pitchFamily="66" charset="-120"/>
                <a:ea typeface="DFPYanKaiW5-B5-AZ" pitchFamily="66" charset="-120"/>
              </a:rPr>
              <a:t>受傷的醫者</a:t>
            </a:r>
            <a: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  <a:t/>
            </a:r>
            <a:b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</a:br>
            <a:r>
              <a:rPr lang="en-US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一</a:t>
            </a:r>
            <a:r>
              <a:rPr lang="en-US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耶穌是恩惠與平安的根源</a:t>
            </a: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zh-TW" altLang="en-US" sz="3600" dirty="0" smtClean="0">
                <a:solidFill>
                  <a:schemeClr val="tx1"/>
                </a:solidFill>
              </a:rPr>
              <a:t>奉神旨意作基督耶穌使徒的保羅和兄弟提摩太，寫信給在哥林多神的教會，並亞該亞遍處的眾聖徒。</a:t>
            </a:r>
            <a:r>
              <a:rPr lang="en-US" sz="3600" dirty="0" smtClean="0">
                <a:solidFill>
                  <a:schemeClr val="tx1"/>
                </a:solidFill>
              </a:rPr>
              <a:t>  (2)  </a:t>
            </a:r>
            <a:r>
              <a:rPr lang="zh-TW" altLang="en-US" sz="3600" dirty="0" smtClean="0">
                <a:solidFill>
                  <a:schemeClr val="tx1"/>
                </a:solidFill>
              </a:rPr>
              <a:t>願恩惠、平安從神我們的父和主耶穌基督歸與你們</a:t>
            </a:r>
            <a:r>
              <a:rPr lang="zh-TW" altLang="en-US" sz="3600" dirty="0" smtClean="0">
                <a:solidFill>
                  <a:schemeClr val="tx1"/>
                </a:solidFill>
              </a:rPr>
              <a:t>！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839200" cy="6477000"/>
          </a:xfrm>
        </p:spPr>
        <p:txBody>
          <a:bodyPr/>
          <a:lstStyle/>
          <a:p>
            <a:r>
              <a:rPr lang="zh-TW" altLang="en-US" sz="5400" dirty="0" smtClean="0">
                <a:latin typeface="DFPYanKaiW5-B5-AZ" pitchFamily="66" charset="-120"/>
                <a:ea typeface="DFPYanKaiW5-B5-AZ" pitchFamily="66" charset="-120"/>
              </a:rPr>
              <a:t>受傷的醫者</a:t>
            </a:r>
            <a: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  <a:t/>
            </a:r>
            <a:b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</a:br>
            <a:r>
              <a:rPr 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一</a:t>
            </a:r>
            <a:r>
              <a:rPr 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耶穌是恩惠與平安的根源</a:t>
            </a: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二</a:t>
            </a:r>
            <a:r>
              <a:rPr lang="en-US" altLang="zh-TW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祂的慈悲的父，安慰的神</a:t>
            </a:r>
            <a:r>
              <a:rPr lang="en-US" altLang="zh-TW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三</a:t>
            </a:r>
            <a: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長成受傷的醫者</a:t>
            </a: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839200" cy="6477000"/>
          </a:xfrm>
        </p:spPr>
        <p:txBody>
          <a:bodyPr/>
          <a:lstStyle/>
          <a:p>
            <a:pPr algn="l"/>
            <a:r>
              <a:rPr lang="en-US" sz="4000" dirty="0" smtClean="0">
                <a:solidFill>
                  <a:schemeClr val="tx1"/>
                </a:solidFill>
              </a:rPr>
              <a:t> (4)  </a:t>
            </a:r>
            <a:r>
              <a:rPr lang="zh-TW" altLang="en-US" sz="4000" dirty="0" smtClean="0">
                <a:solidFill>
                  <a:schemeClr val="tx1"/>
                </a:solidFill>
              </a:rPr>
              <a:t>我們在一切患難中，他就安慰我們，叫我們能用神所賜的安慰去安慰那遭各樣患難的人。</a:t>
            </a:r>
            <a:r>
              <a:rPr lang="en-US" sz="4000" dirty="0" smtClean="0">
                <a:solidFill>
                  <a:schemeClr val="tx1"/>
                </a:solidFill>
              </a:rPr>
              <a:t>  (5)  </a:t>
            </a:r>
            <a:r>
              <a:rPr lang="zh-TW" altLang="en-US" sz="4000" dirty="0" smtClean="0">
                <a:solidFill>
                  <a:schemeClr val="tx1"/>
                </a:solidFill>
              </a:rPr>
              <a:t>我們既多受基督的苦楚，就靠基督多得安慰。</a:t>
            </a:r>
            <a:r>
              <a:rPr lang="en-US" sz="4000" dirty="0" smtClean="0">
                <a:solidFill>
                  <a:schemeClr val="tx1"/>
                </a:solidFill>
              </a:rPr>
              <a:t>  (6)  </a:t>
            </a:r>
            <a:r>
              <a:rPr lang="zh-TW" altLang="en-US" sz="4000" dirty="0" smtClean="0">
                <a:solidFill>
                  <a:schemeClr val="tx1"/>
                </a:solidFill>
              </a:rPr>
              <a:t>我們受患難呢，是為叫你們得安慰，得拯救；我們得安慰呢，也是為叫你們得安慰；這安慰能叫你們忍受我們所受的那樣苦楚</a:t>
            </a:r>
            <a:r>
              <a:rPr lang="zh-TW" altLang="en-US" sz="4000" dirty="0" smtClean="0">
                <a:solidFill>
                  <a:schemeClr val="tx1"/>
                </a:solidFill>
              </a:rPr>
              <a:t>。</a:t>
            </a:r>
            <a:r>
              <a:rPr lang="en-US" sz="4000" dirty="0" smtClean="0">
                <a:solidFill>
                  <a:schemeClr val="tx1"/>
                </a:solidFill>
              </a:rPr>
              <a:t> (7)  </a:t>
            </a:r>
            <a:r>
              <a:rPr lang="zh-TW" altLang="en-US" sz="4000" dirty="0" smtClean="0">
                <a:solidFill>
                  <a:schemeClr val="tx1"/>
                </a:solidFill>
              </a:rPr>
              <a:t>我們為你們所存的盼望是確定的，因為知道你們既是同受苦楚，也必同得安慰。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"/>
            <a:ext cx="8839200" cy="6477000"/>
          </a:xfrm>
        </p:spPr>
        <p:txBody>
          <a:bodyPr/>
          <a:lstStyle/>
          <a:p>
            <a:r>
              <a:rPr lang="zh-TW" altLang="en-US" sz="5400" dirty="0" smtClean="0">
                <a:latin typeface="DFPYanKaiW5-B5-AZ" pitchFamily="66" charset="-120"/>
                <a:ea typeface="DFPYanKaiW5-B5-AZ" pitchFamily="66" charset="-120"/>
              </a:rPr>
              <a:t>受傷的醫者</a:t>
            </a:r>
            <a: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  <a:t/>
            </a:r>
            <a:br>
              <a:rPr lang="en-US" altLang="zh-TW" sz="5400" dirty="0" smtClean="0">
                <a:latin typeface="DFPYanKaiW5-B5-AZ" pitchFamily="66" charset="-120"/>
                <a:ea typeface="DFPYanKaiW5-B5-AZ" pitchFamily="66" charset="-120"/>
              </a:rPr>
            </a:br>
            <a:r>
              <a:rPr 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一</a:t>
            </a:r>
            <a:r>
              <a:rPr 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耶穌是恩惠與平安的根源</a:t>
            </a: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二</a:t>
            </a:r>
            <a:r>
              <a:rPr lang="en-US" altLang="zh-TW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36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祂的慈悲的父，安慰的神</a:t>
            </a:r>
            <a:r>
              <a:rPr lang="en-US" altLang="zh-TW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三</a:t>
            </a:r>
            <a:r>
              <a:rPr lang="en-US" altLang="zh-TW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40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長成受傷的醫者</a:t>
            </a:r>
            <a: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zh-TW" altLang="en-US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四</a:t>
            </a:r>
            <a:r>
              <a:rPr lang="en-US" altLang="zh-TW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) </a:t>
            </a:r>
            <a:r>
              <a:rPr lang="zh-TW" altLang="en-US" sz="54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>作受傷人的醫者</a:t>
            </a: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  <a:t/>
            </a:r>
            <a:br>
              <a:rPr lang="en-US" altLang="zh-TW" sz="4200" b="1" u="sng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DFPLiShuW5-B5-AZ" pitchFamily="66" charset="-120"/>
                <a:ea typeface="DFPLiShuW5-B5-AZ" pitchFamily="66" charset="-120"/>
              </a:rPr>
            </a:b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ucation1">
  <a:themeElements>
    <a:clrScheme name="Office Theme 1">
      <a:dk1>
        <a:srgbClr val="220011"/>
      </a:dk1>
      <a:lt1>
        <a:srgbClr val="FFFFCC"/>
      </a:lt1>
      <a:dk2>
        <a:srgbClr val="CC0000"/>
      </a:dk2>
      <a:lt2>
        <a:srgbClr val="FFCC00"/>
      </a:lt2>
      <a:accent1>
        <a:srgbClr val="FFCCFF"/>
      </a:accent1>
      <a:accent2>
        <a:srgbClr val="FF6699"/>
      </a:accent2>
      <a:accent3>
        <a:srgbClr val="E2AAAA"/>
      </a:accent3>
      <a:accent4>
        <a:srgbClr val="DADAAE"/>
      </a:accent4>
      <a:accent5>
        <a:srgbClr val="FFE2FF"/>
      </a:accent5>
      <a:accent6>
        <a:srgbClr val="E75C8A"/>
      </a:accent6>
      <a:hlink>
        <a:srgbClr val="CC0099"/>
      </a:hlink>
      <a:folHlink>
        <a:srgbClr val="80008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220011"/>
        </a:dk1>
        <a:lt1>
          <a:srgbClr val="FFFFCC"/>
        </a:lt1>
        <a:dk2>
          <a:srgbClr val="CC0000"/>
        </a:dk2>
        <a:lt2>
          <a:srgbClr val="FFCC00"/>
        </a:lt2>
        <a:accent1>
          <a:srgbClr val="FFCCFF"/>
        </a:accent1>
        <a:accent2>
          <a:srgbClr val="FF6699"/>
        </a:accent2>
        <a:accent3>
          <a:srgbClr val="E2AAAA"/>
        </a:accent3>
        <a:accent4>
          <a:srgbClr val="DADAAE"/>
        </a:accent4>
        <a:accent5>
          <a:srgbClr val="FFE2FF"/>
        </a:accent5>
        <a:accent6>
          <a:srgbClr val="E75C8A"/>
        </a:accent6>
        <a:hlink>
          <a:srgbClr val="CC0099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education1</Template>
  <TotalTime>56</TotalTime>
  <Words>829</Words>
  <Application>Microsoft Office PowerPoint</Application>
  <PresentationFormat>On-screen Show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education1</vt:lpstr>
      <vt:lpstr>受傷的醫者</vt:lpstr>
      <vt:lpstr>Slide 2</vt:lpstr>
      <vt:lpstr>Slide 3</vt:lpstr>
      <vt:lpstr>Slide 4</vt:lpstr>
      <vt:lpstr>Slide 5</vt:lpstr>
      <vt:lpstr>受傷的醫者 (一) 耶穌是恩惠與平安的根源  奉神旨意作基督耶穌使徒的保羅和兄弟提摩太，寫信給在哥林多神的教會，並亞該亞遍處的眾聖徒。  (2)  願恩惠、平安從神我們的父和主耶穌基督歸與你們！</vt:lpstr>
      <vt:lpstr>受傷的醫者 (一) 耶穌是恩惠與平安的根源 (二) 祂的慈悲的父，安慰的神 (三) 長成受傷的醫者  </vt:lpstr>
      <vt:lpstr> (4)  我們在一切患難中，他就安慰我們，叫我們能用神所賜的安慰去安慰那遭各樣患難的人。  (5)  我們既多受基督的苦楚，就靠基督多得安慰。  (6)  我們受患難呢，是為叫你們得安慰，得拯救；我們得安慰呢，也是為叫你們得安慰；這安慰能叫你們忍受我們所受的那樣苦楚。 (7)  我們為你們所存的盼望是確定的，因為知道你們既是同受苦楚，也必同得安慰。 </vt:lpstr>
      <vt:lpstr>受傷的醫者 (一) 耶穌是恩惠與平安的根源 (二) 祂的慈悲的父，安慰的神 (三) 長成受傷的醫者 (四) 作受傷人的醫者  </vt:lpstr>
      <vt:lpstr> (8)  弟兄們，我們不要你們不曉得，我們從前在亞西亞遭遇苦難，被壓太重，力不能勝，甚至連活命的指望都絕了；  (9)  自己心裡也斷定是必死的，叫我們不靠自己，只靠叫死人復活的神。  (10)  他曾救我們脫離那極大的死亡，現在仍要救我們，並且我們指望他將來還要救我們。  (11)  你們以祈禱幫助我們，好叫許多人為我們謝恩，就是為我們因許多人所得的恩。</vt:lpstr>
      <vt:lpstr>Slide 11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難關與突破</dc:title>
  <dc:creator>Peter Ng</dc:creator>
  <dc:description>'Saving you some precious time!'</dc:description>
  <cp:lastModifiedBy>Peter Ng</cp:lastModifiedBy>
  <cp:revision>2</cp:revision>
  <cp:lastPrinted>1601-01-01T00:00:00Z</cp:lastPrinted>
  <dcterms:created xsi:type="dcterms:W3CDTF">2014-09-07T15:04:24Z</dcterms:created>
  <dcterms:modified xsi:type="dcterms:W3CDTF">2014-09-14T15:29:54Z</dcterms:modified>
</cp:coreProperties>
</file>