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6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images.christianpost.com/cn/full/4534/%E6%88%91%E7%9A%84%E5%BF%83%E5%93%AA-%E4%BD%A0%E8%A6%81%E7%A8%B1%E9%A0%8C%E8%80%B6%E5%92%8C%E8%8F%AF.jpg?w=658&amp;h=438&amp;l=50&amp;t=40"/>
          <p:cNvPicPr>
            <a:picLocks noChangeAspect="1" noChangeArrowheads="1"/>
          </p:cNvPicPr>
          <p:nvPr/>
        </p:nvPicPr>
        <p:blipFill>
          <a:blip r:embed="rId2" cstate="print"/>
          <a:srcRect l="26866" r="8489" b="23881"/>
          <a:stretch>
            <a:fillRect/>
          </a:stretch>
        </p:blipFill>
        <p:spPr bwMode="auto">
          <a:xfrm>
            <a:off x="-1" y="0"/>
            <a:ext cx="9203765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64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10700" dirty="0" smtClean="0">
                <a:ln w="28575">
                  <a:solidFill>
                    <a:srgbClr val="00B050"/>
                  </a:solidFill>
                </a:ln>
                <a:solidFill>
                  <a:srgbClr val="FFC000"/>
                </a:solidFill>
                <a:latin typeface="DFPKanTingLiu-B5-AZ" pitchFamily="66" charset="-120"/>
                <a:ea typeface="DFPKanTingLiu-B5-AZ" pitchFamily="66" charset="-120"/>
              </a:rPr>
              <a:t>我要稱頌主</a:t>
            </a:r>
            <a:endParaRPr lang="en-US" dirty="0">
              <a:ln w="28575">
                <a:solidFill>
                  <a:srgbClr val="00B050"/>
                </a:solidFill>
              </a:ln>
              <a:solidFill>
                <a:srgbClr val="FFC000"/>
              </a:solidFill>
              <a:latin typeface="DFPKanTingLiu-B5-AZ" pitchFamily="66" charset="-120"/>
              <a:ea typeface="DFPKanTingLiu-B5-AZ" pitchFamily="66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詩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 38:1-11</a:t>
            </a:r>
            <a:endParaRPr lang="en-US" sz="4000" dirty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（大衛的紀念詩。）耶和華啊，求你不要在怒中責備我，不要在烈怒中懲罰我！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(2)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因為，你的箭射入我身；你的手壓住我。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(3)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因你的惱怒，我的肉無一完全；因我的罪過，我的骨頭也不安寧。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(4)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我的罪孽高過我的頭，如同重擔叫我擔當不起。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(5)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因我的愚昧，我的傷發臭流膿。</a:t>
            </a:r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r>
              <a:rPr lang="en-US" sz="4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詩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 38:1-11</a:t>
            </a:r>
            <a:endParaRPr lang="en-US" sz="4000" dirty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(6)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我疼痛，大大拳曲，終日哀痛。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我滿腰是火；我的肉無一完全。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(8)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我被壓傷，身體疲倦；因心裡不安，我就唉哼。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主啊，我的心願都在你面前；我的歎息不向你隱瞞。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(10)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我心跳動，我力衰微，連我眼中的光也沒有了。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(11)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我的良朋密友因我的災病都躲在旁邊站著；我的親戚本家也遠遠的站立。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三</a:t>
            </a:r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) 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稱頌主</a:t>
            </a:r>
            <a:r>
              <a:rPr lang="zh-TW" alt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的恩典</a:t>
            </a:r>
            <a:endParaRPr lang="en-US" sz="5400" dirty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(4)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耶和華的聖民哪，你們要歌頌他，稱讚他可記念的聖名。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(5)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因為，他的怒氣不過是轉眼之間；他的恩典乃是一生之久。一宿雖然有哭泣，早晨便必歡呼。</a:t>
            </a:r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zh-TW" alt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四</a:t>
            </a:r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) 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稱頌主</a:t>
            </a:r>
            <a:r>
              <a:rPr lang="zh-TW" alt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的憐憫</a:t>
            </a:r>
            <a:endParaRPr lang="en-US" sz="5400" dirty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(6)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至於我，我凡事平順便說：我永不動搖。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耶和華啊，你曾施恩，叫我的江山穩固；你掩了面，我就驚惶。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(8)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耶和華啊，我曾求告你；我向耶和華懇求，說：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我被害流血，下到坑中，有什麼益處呢？塵土豈能稱讚你，傳說你的誠實嗎？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(10)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耶和華啊，求你應允我，憐恤我！耶和華啊，求你幫助我！</a:t>
            </a:r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10600" cy="6324600"/>
          </a:xfrm>
        </p:spPr>
        <p:txBody>
          <a:bodyPr>
            <a:noAutofit/>
          </a:bodyPr>
          <a:lstStyle/>
          <a:p>
            <a:r>
              <a:rPr lang="zh-TW" alt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結語</a:t>
            </a:r>
            <a:endParaRPr lang="en-US" altLang="zh-TW" sz="5400" b="1" dirty="0" smtClean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r>
              <a:rPr lang="zh-TW" altLang="en-US" sz="60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我要稱頌主，直到永遠</a:t>
            </a:r>
            <a:endParaRPr lang="en-US" altLang="zh-TW" sz="6000" b="1" dirty="0" smtClean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(11)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你已將我的哀哭變為跳舞，將我的麻衣脫去，給我披上喜樂，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(12)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好叫我的靈歌頌你，並不住聲。耶和華我的神啊，我要稱謝你，直到永遠！</a:t>
            </a:r>
            <a:endParaRPr lang="en-US" sz="4000" dirty="0" smtClean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dirty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詩</a:t>
            </a:r>
            <a:r>
              <a:rPr lang="en-US" dirty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DFPTanLiW5-B5-AZ" pitchFamily="66" charset="-120"/>
                <a:ea typeface="DFPTanLiW5-B5-AZ" pitchFamily="66" charset="-120"/>
              </a:rPr>
              <a:t>30:1-12 </a:t>
            </a:r>
            <a:r>
              <a:rPr lang="zh-TW" altLang="en-US" sz="28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（大衛在獻殿的時候，作這詩歌。）</a:t>
            </a:r>
            <a:endParaRPr lang="en-US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zh-TW" alt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和華啊，我要尊崇你，因為你曾提拔我，不叫仇敵向我誇耀。</a:t>
            </a:r>
            <a:r>
              <a:rPr 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(2)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耶和華我的神啊，我曾呼求你，你醫治了我。</a:t>
            </a:r>
            <a:r>
              <a:rPr 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(3)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耶和華啊，你曾把我的靈魂從陰間救上來，使我存活，不至於下坑。</a:t>
            </a:r>
            <a:r>
              <a:rPr 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(4)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耶和華的聖民哪，你們要歌頌他，稱讚他可記念的聖名</a:t>
            </a:r>
            <a:r>
              <a:rPr lang="zh-TW" alt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。</a:t>
            </a:r>
            <a:r>
              <a:rPr 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(5)</a:t>
            </a:r>
            <a:r>
              <a:rPr lang="zh-TW" alt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因為，他的怒氣不過是轉眼之間；他的恩典乃是一生之久。一宿雖然有哭泣，早晨便必歡呼。</a:t>
            </a:r>
            <a:endParaRPr lang="en-US" sz="3900" dirty="0"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(6)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至於我，我凡事平順便說：我永不動搖。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耶和華啊，你曾施恩，叫我的江山穩固；你掩了面，我就驚惶。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(8)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耶和華啊，我曾求告你；我向耶和華懇求，說：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我被害流血，下到坑中，有什麼益處呢？塵土豈能稱讚你，傳說你的誠實嗎？</a:t>
            </a:r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(10)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耶和華啊，求你應允我，憐恤我！耶和華啊，求你幫助我！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(11)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你已將我的哀哭變為跳舞，將我的麻衣脫去，給我披上喜樂，</a:t>
            </a:r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(12)</a:t>
            </a:r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好叫我的靈歌頌你，並不住聲。耶和華我的神啊，我要稱謝你，直到永遠！</a:t>
            </a:r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（</a:t>
            </a:r>
            <a:r>
              <a:rPr lang="zh-TW" altLang="en-US" sz="4000" dirty="0">
                <a:solidFill>
                  <a:schemeClr val="bg1"/>
                </a:solidFill>
              </a:rPr>
              <a:t>大衛在獻殿的時候，作這詩歌</a:t>
            </a:r>
            <a:r>
              <a:rPr lang="zh-TW" altLang="en-US" sz="4000" dirty="0" smtClean="0">
                <a:solidFill>
                  <a:schemeClr val="bg1"/>
                </a:solidFill>
              </a:rPr>
              <a:t>。）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algn="l"/>
            <a:endParaRPr lang="en-US" sz="4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（</a:t>
            </a:r>
            <a:r>
              <a:rPr lang="zh-TW" altLang="en-US" sz="4000" dirty="0">
                <a:solidFill>
                  <a:schemeClr val="bg1"/>
                </a:solidFill>
              </a:rPr>
              <a:t>大衛在獻殿的時候，作這詩歌</a:t>
            </a:r>
            <a:r>
              <a:rPr lang="zh-TW" altLang="en-US" sz="4000" dirty="0" smtClean="0">
                <a:solidFill>
                  <a:schemeClr val="bg1"/>
                </a:solidFill>
              </a:rPr>
              <a:t>。）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algn="l"/>
            <a:endParaRPr lang="en-US" sz="4000" dirty="0" smtClean="0"/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</a:t>
            </a:r>
            <a:r>
              <a:rPr lang="en-US" sz="40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6)</a:t>
            </a:r>
            <a:r>
              <a:rPr lang="zh-TW" altLang="en-US" sz="40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至於我，我凡事平順便說：我永不動搖。</a:t>
            </a:r>
            <a:r>
              <a:rPr lang="en-US" sz="40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(7)</a:t>
            </a:r>
            <a:r>
              <a:rPr lang="zh-TW" altLang="en-US" sz="40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耶和華啊，你曾施恩，叫我的江山穩固；你掩了面，我就驚惶。</a:t>
            </a:r>
            <a:endParaRPr lang="en-US" sz="4000" dirty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一</a:t>
            </a:r>
            <a:r>
              <a:rPr 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) 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稱頌主的提拔</a:t>
            </a:r>
            <a:endParaRPr lang="en-US" sz="5400" dirty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詩</a:t>
            </a:r>
            <a:r>
              <a:rPr lang="en-US" altLang="zh-TW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30:1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和華啊，我要尊崇你，因為你曾提拔我，不叫仇敵向我誇耀。</a:t>
            </a:r>
            <a:endParaRPr lang="en-US" sz="4000" dirty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endParaRPr lang="en-US" sz="4000" dirty="0" smtClean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</p:txBody>
      </p:sp>
      <p:pic>
        <p:nvPicPr>
          <p:cNvPr id="4" name="Picture 3" descr="http://www.pcchong.net/1Samual/1Samual24_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(</a:t>
            </a:r>
            <a:r>
              <a:rPr lang="zh-TW" altLang="en-US" sz="5400" b="1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二</a:t>
            </a:r>
            <a:r>
              <a:rPr 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) </a:t>
            </a:r>
            <a:r>
              <a:rPr lang="zh-TW" altLang="en-US" sz="5400" b="1" dirty="0" smtClean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latin typeface="DFPTanLiW5-B5-AZ" pitchFamily="66" charset="-120"/>
                <a:ea typeface="DFPTanLiW5-B5-AZ" pitchFamily="66" charset="-120"/>
              </a:rPr>
              <a:t>稱頌主的醫治</a:t>
            </a:r>
            <a:endParaRPr lang="en-US" sz="5400" dirty="0" smtClean="0">
              <a:ln>
                <a:solidFill>
                  <a:srgbClr val="000000"/>
                </a:solidFill>
              </a:ln>
              <a:solidFill>
                <a:srgbClr val="FFFF00"/>
              </a:solidFill>
              <a:latin typeface="DFPTanLiW5-B5-AZ" pitchFamily="66" charset="-120"/>
              <a:ea typeface="DFPTanLiW5-B5-AZ" pitchFamily="66" charset="-120"/>
            </a:endParaRPr>
          </a:p>
          <a:p>
            <a:pPr algn="l"/>
            <a:endParaRPr lang="en-US" sz="3900" dirty="0">
              <a:solidFill>
                <a:schemeClr val="bg1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</a:t>
            </a:r>
            <a:r>
              <a:rPr 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2)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耶和華我的神啊，我曾呼求你，你醫治了我。</a:t>
            </a:r>
            <a:r>
              <a:rPr 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(3)</a:t>
            </a:r>
            <a:r>
              <a:rPr lang="zh-TW" altLang="en-US" sz="3900" dirty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耶和華啊，你曾把我的靈魂從陰間救上來，使我存活，不至於下坑</a:t>
            </a:r>
            <a:r>
              <a:rPr lang="zh-TW" altLang="en-US" sz="3900" dirty="0" smtClean="0">
                <a:solidFill>
                  <a:schemeClr val="bg1"/>
                </a:solidFill>
                <a:latin typeface="DFPMingBold-B5-AZ" pitchFamily="18" charset="-120"/>
                <a:ea typeface="DFPMingBold-B5-AZ" pitchFamily="18" charset="-120"/>
              </a:rPr>
              <a:t>。</a:t>
            </a:r>
            <a:endParaRPr lang="en-US" sz="3900" dirty="0">
              <a:latin typeface="DFPMingBold-B5-AZ" pitchFamily="18" charset="-120"/>
              <a:ea typeface="DFPMingBold-B5-AZ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1157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我要稱頌主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1</cp:revision>
  <dcterms:created xsi:type="dcterms:W3CDTF">2014-11-23T15:27:36Z</dcterms:created>
  <dcterms:modified xsi:type="dcterms:W3CDTF">2014-11-23T16:07:51Z</dcterms:modified>
</cp:coreProperties>
</file>