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2" r:id="rId5"/>
    <p:sldId id="286" r:id="rId6"/>
    <p:sldId id="283" r:id="rId7"/>
    <p:sldId id="284" r:id="rId8"/>
    <p:sldId id="285" r:id="rId9"/>
    <p:sldId id="287" r:id="rId10"/>
    <p:sldId id="288" r:id="rId11"/>
    <p:sldId id="289" r:id="rId12"/>
    <p:sldId id="290" r:id="rId13"/>
    <p:sldId id="293" r:id="rId14"/>
    <p:sldId id="294" r:id="rId15"/>
    <p:sldId id="295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1.share.photo.xuite.net/yytung318/1143aef/14582977/772124462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105400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sz="9600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人的良心證明造物主必然是公義</a:t>
            </a:r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的</a:t>
            </a:r>
            <a:endParaRPr lang="en-US" altLang="zh-TW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獨一的</a:t>
            </a:r>
            <a:r>
              <a:rPr lang="zh-TW" altLang="en-US" sz="40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真神</a:t>
            </a:r>
            <a:r>
              <a:rPr lang="zh-TW" altLang="en-US" sz="40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是絕</a:t>
            </a:r>
            <a:r>
              <a:rPr lang="zh-TW" altLang="en-US" sz="40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對公義的神</a:t>
            </a:r>
            <a:endParaRPr lang="en-US" sz="4000" u="sng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dirty="0" smtClean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  <a:p>
            <a:r>
              <a:rPr lang="zh-TW" altLang="en-US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詩</a:t>
            </a:r>
            <a:r>
              <a:rPr lang="en-US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119:137-138  </a:t>
            </a:r>
            <a:endParaRPr lang="en-US" dirty="0" smtClean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耶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和華啊，你是公義的；你的判語也是正直的！你所命定的法度是憑公義和至誠。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 </a:t>
            </a:r>
          </a:p>
          <a:p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人的良心證明造物主必然是公義的</a:t>
            </a:r>
            <a:endParaRPr lang="en-US" altLang="zh-TW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36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獨一的真神是絕對公義的神</a:t>
            </a:r>
            <a:endParaRPr lang="en-US" sz="36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4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</a:t>
            </a:r>
            <a:r>
              <a:rPr lang="zh-TW" altLang="en-US" sz="44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的公義顯在祂的誡命中</a:t>
            </a:r>
            <a:endParaRPr lang="en-US" sz="4400" u="sng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en-US" sz="4000" dirty="0" smtClean="0"/>
              <a:t> 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耶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穌對他說：你要盡心、盡性、盡意愛主─你的神。這是誡命中的第一，且是最大的。其次也相倣，就是要愛人如己。這兩條誡命是律法和先知一切道理的總綱。</a:t>
            </a:r>
            <a:r>
              <a:rPr lang="zh-CN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」</a:t>
            </a:r>
            <a:r>
              <a:rPr lang="en-US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(</a:t>
            </a:r>
            <a:r>
              <a:rPr lang="zh-CN" altLang="en-US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太</a:t>
            </a:r>
            <a:r>
              <a:rPr lang="en-US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22:37-40)</a:t>
            </a:r>
            <a:endParaRPr lang="en-US" sz="4000" dirty="0" smtClean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  <a:p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4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人的良心證明造物主必然是公義的</a:t>
            </a:r>
            <a:endParaRPr lang="en-US" altLang="zh-TW" sz="24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獨一的真神是絕對公義的神</a:t>
            </a:r>
            <a:endParaRPr lang="en-US" sz="28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</a:t>
            </a:r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的公義顯在祂的誡命中</a:t>
            </a:r>
            <a:endParaRPr lang="en-US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神的公義顯在人生命的規律中</a:t>
            </a:r>
            <a:endParaRPr lang="en-US" sz="4000" u="sng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sz="4000" dirty="0" smtClean="0"/>
          </a:p>
          <a:p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人的良心證明造物主必然是公義的</a:t>
            </a:r>
            <a:endParaRPr lang="en-US" altLang="zh-TW" sz="2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4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獨一的真神是絕對公義的神</a:t>
            </a:r>
            <a:endParaRPr lang="en-US" sz="24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</a:t>
            </a:r>
            <a:r>
              <a:rPr lang="zh-TW" altLang="en-US" sz="28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的公義顯在祂的誡命中</a:t>
            </a:r>
            <a:endParaRPr lang="en-US" sz="28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神的公義顯在人生命的規律中</a:t>
            </a:r>
            <a:endParaRPr lang="en-US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神的公義顯在祂的審判中</a:t>
            </a:r>
            <a:endParaRPr lang="en-US" sz="4000" u="sng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sz="4000" dirty="0" smtClean="0"/>
          </a:p>
          <a:p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18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人的良心證明造物主必然是公義的</a:t>
            </a:r>
            <a:endParaRPr lang="en-US" altLang="zh-TW" sz="18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獨一的真神是絕對公義的神</a:t>
            </a:r>
            <a:endParaRPr lang="en-US" sz="2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4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</a:t>
            </a:r>
            <a:r>
              <a:rPr lang="zh-TW" altLang="en-US" sz="24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的公義顯在祂的誡命中</a:t>
            </a:r>
            <a:endParaRPr lang="en-US" sz="24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神的公義顯在人生命的規律中</a:t>
            </a:r>
            <a:endParaRPr lang="en-US" sz="28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神的公義顯在祂的審判</a:t>
            </a:r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中</a:t>
            </a:r>
            <a:endParaRPr lang="en-US" altLang="zh-TW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神的公義顯在祂的恩惠中</a:t>
            </a:r>
            <a:endParaRPr lang="en-US" sz="4000" u="sng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sz="4000" dirty="0" smtClean="0"/>
          </a:p>
          <a:p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16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人的良心證明造物主必然是公義的</a:t>
            </a:r>
            <a:endParaRPr lang="en-US" altLang="zh-TW" sz="16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18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獨一的真神是絕對公義的神</a:t>
            </a:r>
            <a:endParaRPr lang="en-US" sz="18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</a:t>
            </a:r>
            <a:r>
              <a:rPr lang="zh-TW" altLang="en-US" sz="2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的公義顯在祂的誡命中</a:t>
            </a:r>
            <a:endParaRPr lang="en-US" sz="2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4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神的公義顯在人生命的規律中</a:t>
            </a:r>
            <a:endParaRPr lang="en-US" sz="24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神的公義顯在祂的審判</a:t>
            </a:r>
            <a:r>
              <a:rPr lang="zh-TW" altLang="en-US" sz="28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中</a:t>
            </a:r>
            <a:endParaRPr lang="en-US" altLang="zh-TW" sz="28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神的公義顯在祂的恩惠</a:t>
            </a:r>
            <a:r>
              <a:rPr lang="zh-TW" altLang="en-US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中</a:t>
            </a:r>
            <a:endParaRPr lang="en-US" altLang="zh-TW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認識神的公義所得的福份</a:t>
            </a:r>
            <a:endParaRPr lang="en-US" sz="4000" u="sng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sz="36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sz="4000" dirty="0" smtClean="0"/>
          </a:p>
          <a:p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人的良心證明造物主必然是公義的</a:t>
            </a:r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獨一的真神是絕對公義的神</a:t>
            </a:r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</a:t>
            </a:r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的公義顯在祂的誡命中</a:t>
            </a:r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神的公義顯在人生命的規律中</a:t>
            </a:r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神的公義顯在祂的審判</a:t>
            </a:r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中</a:t>
            </a:r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神的公義顯在祂的恩惠</a:t>
            </a:r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中</a:t>
            </a:r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認識神的公義所得的福份</a:t>
            </a:r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sz="36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sz="4000" dirty="0" smtClean="0"/>
          </a:p>
          <a:p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dirty="0" smtClean="0"/>
          </a:p>
          <a:p>
            <a:endParaRPr lang="en-US" altLang="zh-TW" sz="4000" dirty="0" smtClean="0"/>
          </a:p>
          <a:p>
            <a:r>
              <a:rPr lang="zh-TW" altLang="en-US" sz="44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約</a:t>
            </a:r>
            <a:r>
              <a:rPr lang="en-US" sz="44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17:3  </a:t>
            </a:r>
            <a:endParaRPr lang="en-US" sz="4400" dirty="0" smtClean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認</a:t>
            </a:r>
            <a:r>
              <a:rPr lang="zh-TW" altLang="en-US" sz="44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識你獨一的真神，並且認識你所差來的耶穌基督，這就是永生。</a:t>
            </a:r>
            <a:endParaRPr lang="en-US" sz="4400" dirty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54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聖</a:t>
            </a:r>
            <a:r>
              <a:rPr lang="zh-TW" altLang="en-US" sz="54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經所應許的永</a:t>
            </a:r>
            <a:r>
              <a:rPr lang="zh-TW" altLang="en-US" sz="54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生</a:t>
            </a:r>
            <a:endParaRPr lang="en-US" altLang="zh-TW" sz="54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從根本上來</a:t>
            </a:r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說：</a:t>
            </a:r>
            <a:endParaRPr lang="en-US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從效益上來</a:t>
            </a:r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說：</a:t>
            </a:r>
            <a:endParaRPr lang="en-US" altLang="zh-TW" sz="4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從表現與經驗上來</a:t>
            </a:r>
            <a:r>
              <a:rPr lang="zh-TW" altLang="en-US" sz="4000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說：</a:t>
            </a:r>
            <a:endParaRPr lang="en-US" sz="4000" dirty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/>
            <a:r>
              <a:rPr lang="zh-TW" altLang="en-US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羅</a:t>
            </a:r>
            <a:r>
              <a:rPr lang="en-US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2:1-11  </a:t>
            </a:r>
            <a:endParaRPr lang="en-US" dirty="0" smtClean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這論斷人的，無論你是誰，也無可推諉。你在什麼事上論斷人，就在什麼事上定自己的罪；因你這論斷人的，自己所行卻和別人一樣。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 (2)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我們知道這樣行的人，神必照真理審判他。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 (3)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你這人哪，你論斷行這樣事的人，自己所行的卻和別人一樣，你以為能逃脫神的審判嗎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？</a:t>
            </a:r>
            <a:endParaRPr lang="en-US" altLang="zh-TW" sz="2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endParaRPr lang="en-US" sz="4000" dirty="0" smtClean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4)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還是你藐視他豐富的恩慈、寬容、忍耐，不曉得他的恩慈是領你悔改呢？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 (5)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你竟任著你剛硬不悔改的心，為自己積蓄忿怒，以致神震怒，顯出他公義審判的日子來到。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 (6)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他必照各人的行為報應各人。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 (7)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凡恆心行善、尋求榮耀、尊貴和不能朽壞之福的，就以永生報應他們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；</a:t>
            </a:r>
            <a:endParaRPr lang="en-US" sz="4000" dirty="0" smtClean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  <a:p>
            <a:endParaRPr lang="en-US" altLang="zh-TW" sz="2000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endParaRPr lang="en-US" sz="4000" dirty="0" smtClean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8)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惟有結黨、不順從真理、反順從不義的，就以忿怒、惱恨報應他們。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 (9)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將患難、困苦加給一切作惡的人，先是猶太人，後是希利尼人；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 (10)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卻將榮耀、尊貴、平安加給一切行善的人，先是猶太人，後是希利尼人。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 (11)  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因為神不偏待人。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endParaRPr lang="en-US" altLang="zh-TW" sz="4000" dirty="0" smtClean="0"/>
          </a:p>
          <a:p>
            <a:endParaRPr lang="en-US" altLang="zh-TW" sz="4000" dirty="0" smtClean="0"/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彼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前</a:t>
            </a:r>
            <a:r>
              <a:rPr 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4:17  </a:t>
            </a:r>
            <a:endParaRPr lang="en-US" sz="4000" dirty="0" smtClean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因</a:t>
            </a:r>
            <a:r>
              <a:rPr lang="zh-TW" altLang="en-US" sz="4000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為時候到了，審判要從神的家起首。若是先從我們起首，那不信從神福音的人將有何等的結局呢？</a:t>
            </a:r>
            <a:endParaRPr lang="en-US" sz="4000" dirty="0">
              <a:solidFill>
                <a:schemeClr val="bg1"/>
              </a:solidFill>
              <a:latin typeface="DFPTanLiW5-B5-AZ" pitchFamily="66" charset="-120"/>
              <a:ea typeface="DFPTanL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認識神的公義</a:t>
            </a:r>
            <a:endParaRPr lang="en-US" altLang="zh-TW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u="sng" dirty="0" smtClean="0">
                <a:solidFill>
                  <a:srgbClr val="FFFF00"/>
                </a:solidFill>
                <a:latin typeface="DFPYanKaiW5-B5-AZ" pitchFamily="66" charset="-120"/>
                <a:ea typeface="DFPYanKaiW5-B5-AZ" pitchFamily="66" charset="-120"/>
              </a:rPr>
              <a:t>人的良心證明造物主必然是公義的</a:t>
            </a:r>
            <a:endParaRPr lang="en-US" sz="4000" u="sng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sz="4000" u="sng" dirty="0" smtClean="0">
              <a:solidFill>
                <a:srgbClr val="FFFF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1012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認識神的公義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4</cp:revision>
  <dcterms:created xsi:type="dcterms:W3CDTF">2014-11-23T15:27:36Z</dcterms:created>
  <dcterms:modified xsi:type="dcterms:W3CDTF">2015-01-25T15:39:34Z</dcterms:modified>
</cp:coreProperties>
</file>