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2" r:id="rId4"/>
    <p:sldId id="283" r:id="rId5"/>
    <p:sldId id="284" r:id="rId6"/>
    <p:sldId id="285" r:id="rId7"/>
    <p:sldId id="259" r:id="rId8"/>
    <p:sldId id="273" r:id="rId9"/>
    <p:sldId id="286" r:id="rId10"/>
    <p:sldId id="260" r:id="rId11"/>
    <p:sldId id="287" r:id="rId12"/>
    <p:sldId id="288" r:id="rId13"/>
    <p:sldId id="274" r:id="rId14"/>
    <p:sldId id="289" r:id="rId15"/>
    <p:sldId id="275" r:id="rId16"/>
    <p:sldId id="290" r:id="rId17"/>
    <p:sldId id="276" r:id="rId18"/>
    <p:sldId id="277" r:id="rId19"/>
    <p:sldId id="278" r:id="rId20"/>
    <p:sldId id="27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2/22/2015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2/22/2015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2/22/2015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2/22/2015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2/22/2015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2/22/2015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9E7F9-6F24-45C7-BCE4-92E6D8FAF003}" type="datetimeFigureOut">
              <a:rPr lang="en-US" smtClean="0"/>
              <a:pPr/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2" cstate="print"/>
          <a:srcRect l="4166" r="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648200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6600" b="1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  <a:latin typeface="DFPHeiMedium-B5-AZ" pitchFamily="34" charset="-120"/>
                <a:ea typeface="DFPHeiMedium-B5-AZ" pitchFamily="34" charset="-120"/>
              </a:rPr>
              <a:t>耶穌基督的恩約</a:t>
            </a:r>
            <a:endParaRPr lang="en-US" b="1" dirty="0">
              <a:ln w="28575">
                <a:solidFill>
                  <a:schemeClr val="tx1"/>
                </a:solidFill>
              </a:ln>
              <a:solidFill>
                <a:schemeClr val="bg1"/>
              </a:solidFill>
              <a:latin typeface="DFPHeiMedium-B5-AZ" pitchFamily="34" charset="-120"/>
              <a:ea typeface="DFPHeiMedium-B5-AZ" pitchFamily="34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3. </a:t>
            </a:r>
            <a:r>
              <a:rPr lang="zh-TW" alt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免費就可以買得的真實糧食</a:t>
            </a:r>
            <a:r>
              <a:rPr lang="zh-TW" alt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，</a:t>
            </a:r>
            <a:endParaRPr lang="en-US" altLang="zh-TW" sz="4000" b="1" dirty="0" smtClean="0">
              <a:solidFill>
                <a:srgbClr val="FFC0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是</a:t>
            </a:r>
            <a:r>
              <a:rPr lang="zh-TW" alt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以恩典為本的恩約</a:t>
            </a:r>
            <a:endParaRPr lang="en-US" sz="4000" dirty="0" smtClean="0">
              <a:solidFill>
                <a:srgbClr val="FFC0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賽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55:</a:t>
            </a:r>
            <a:r>
              <a:rPr lang="en-US" altLang="zh-TW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1-2</a:t>
            </a:r>
            <a:endParaRPr lang="en-US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你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們一切乾渴的都當就近水來；沒有銀錢的也可以來。你們都來，買了吃；不用銀錢，不用價值，也來買酒和奶。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(2)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你們為何花錢買那不足為食物的？用勞碌得來的買那不使人飽足的呢？。</a:t>
            </a:r>
            <a:endParaRPr lang="en-US" sz="40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3. </a:t>
            </a:r>
            <a:r>
              <a:rPr lang="zh-TW" alt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免費就可以買得的真實糧食</a:t>
            </a:r>
            <a:r>
              <a:rPr lang="zh-TW" alt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，</a:t>
            </a:r>
            <a:endParaRPr lang="en-US" altLang="zh-TW" sz="4000" b="1" dirty="0" smtClean="0">
              <a:solidFill>
                <a:srgbClr val="FFC0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是</a:t>
            </a:r>
            <a:r>
              <a:rPr lang="zh-TW" alt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以恩典為本的恩約</a:t>
            </a:r>
            <a:endParaRPr lang="en-US" sz="4000" dirty="0" smtClean="0">
              <a:solidFill>
                <a:srgbClr val="FFC0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en-US" sz="4000" dirty="0" smtClean="0"/>
              <a:t> </a:t>
            </a:r>
          </a:p>
          <a:p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弗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2:8  </a:t>
            </a:r>
          </a:p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你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們得救是本乎恩，也因著信；這並不是出於自己，乃是神所賜的；</a:t>
            </a:r>
            <a:endParaRPr lang="en-US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 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3. </a:t>
            </a:r>
            <a:r>
              <a:rPr lang="zh-TW" alt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免費就可以買得的真實糧食</a:t>
            </a:r>
            <a:r>
              <a:rPr lang="zh-TW" alt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，</a:t>
            </a:r>
            <a:endParaRPr lang="en-US" altLang="zh-TW" sz="4000" b="1" dirty="0" smtClean="0">
              <a:solidFill>
                <a:srgbClr val="FFC0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是</a:t>
            </a:r>
            <a:r>
              <a:rPr lang="zh-TW" alt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以恩典為本的恩約</a:t>
            </a:r>
            <a:endParaRPr lang="en-US" sz="4000" dirty="0" smtClean="0">
              <a:solidFill>
                <a:srgbClr val="FFC0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pPr algn="l"/>
            <a:endParaRPr lang="en-US" altLang="zh-TW" sz="18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約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6:35  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耶穌說：「我就是生命的糧。到我這裡來的，必定不餓；信我的，永遠不渴。</a:t>
            </a:r>
            <a:endParaRPr lang="en-US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約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4:14  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耶穌回答說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：。。。人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若喝我所賜的水就永遠不渴。我所賜的水要在他裡頭成為泉源，直湧到永生。</a:t>
            </a:r>
            <a:r>
              <a:rPr lang="zh-CN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」</a:t>
            </a:r>
            <a:endParaRPr lang="en-US" sz="40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4. </a:t>
            </a:r>
            <a:r>
              <a:rPr lang="zh-TW" alt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聽信者就可得</a:t>
            </a:r>
            <a:r>
              <a:rPr lang="zh-TW" alt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著</a:t>
            </a:r>
            <a:endParaRPr lang="en-US" altLang="zh-TW" sz="4000" b="1" dirty="0" smtClean="0">
              <a:solidFill>
                <a:srgbClr val="FFC0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endParaRPr lang="en-US" sz="4000" dirty="0" smtClean="0">
              <a:solidFill>
                <a:srgbClr val="FFC0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賽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55:</a:t>
            </a:r>
            <a:r>
              <a:rPr lang="en-US" altLang="zh-TW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2-3</a:t>
            </a:r>
            <a:endParaRPr lang="en-US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l"/>
            <a:r>
              <a:rPr lang="zh-TW" altLang="en-US" sz="4000" b="1" u="sng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你</a:t>
            </a:r>
            <a:r>
              <a:rPr lang="zh-TW" altLang="en-US" sz="4000" b="1" u="sng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們要留意聽我的話就能吃那美物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，得享肥甘，心中喜樂 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(3)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你們當就近我來；</a:t>
            </a:r>
            <a:r>
              <a:rPr lang="zh-TW" altLang="en-US" sz="4000" b="1" u="sng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側耳而聽，就必得活。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我必與你們立永約，就是應許大衛那可靠的恩典。</a:t>
            </a:r>
            <a:endParaRPr lang="en-US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r>
              <a:rPr lang="en-US" sz="4000" dirty="0" smtClean="0"/>
              <a:t> </a:t>
            </a:r>
            <a:endParaRPr lang="en-US" sz="4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4. </a:t>
            </a:r>
            <a:r>
              <a:rPr lang="zh-TW" alt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聽信者就可得</a:t>
            </a:r>
            <a:r>
              <a:rPr lang="zh-TW" alt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著</a:t>
            </a:r>
            <a:endParaRPr lang="en-US" altLang="zh-TW" sz="4000" b="1" dirty="0" smtClean="0">
              <a:solidFill>
                <a:srgbClr val="FFC0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 </a:t>
            </a:r>
          </a:p>
          <a:p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羅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10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：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9-10  </a:t>
            </a:r>
          </a:p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你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若口裡認耶穌為主，心裡信神叫他從死裡復活，就必得救。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(10)  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因為人心裡相信，就可以稱義；口裡承認，就可以得救。</a:t>
            </a:r>
            <a:endParaRPr lang="en-US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5. </a:t>
            </a:r>
            <a:r>
              <a:rPr lang="zh-TW" alt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萬民都可以有份</a:t>
            </a:r>
            <a:endParaRPr lang="en-US" sz="4000" dirty="0" smtClean="0">
              <a:solidFill>
                <a:srgbClr val="FFC0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pPr algn="l"/>
            <a:endParaRPr lang="en-US" altLang="zh-TW" sz="28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賽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55:</a:t>
            </a:r>
            <a:r>
              <a:rPr lang="en-US" altLang="zh-TW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4-5</a:t>
            </a:r>
            <a:endParaRPr lang="en-US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l"/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4)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我已立他作萬民的見證，為萬民的君王和司令。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(5)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你素不認識的國民，你也必召來；素不認識你的國民也必向你奔跑，都因耶和華你的神以色列的聖者，因為他已經榮耀你。</a:t>
            </a:r>
            <a:endParaRPr lang="en-US" sz="40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5. </a:t>
            </a:r>
            <a:r>
              <a:rPr lang="zh-TW" alt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萬民都可以有份</a:t>
            </a:r>
            <a:endParaRPr lang="en-US" sz="4000" dirty="0" smtClean="0">
              <a:solidFill>
                <a:srgbClr val="FFC0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pPr algn="l"/>
            <a:endParaRPr lang="en-US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太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28:19  </a:t>
            </a:r>
            <a:endParaRPr lang="en-US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所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以，你們要去，使萬民作我的門徒，奉父、子、聖靈的名給他們施洗（或作：給他們施洗，歸於父、子、聖靈的名）。</a:t>
            </a:r>
            <a:endParaRPr lang="en-US" sz="40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6. </a:t>
            </a:r>
            <a:r>
              <a:rPr lang="zh-TW" alt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這恩約不</a:t>
            </a:r>
            <a:r>
              <a:rPr lang="zh-TW" alt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是</a:t>
            </a:r>
            <a:endParaRPr lang="en-US" altLang="zh-TW" sz="4000" b="1" dirty="0" smtClean="0">
              <a:solidFill>
                <a:srgbClr val="FFC0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zh-TW" alt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人</a:t>
            </a:r>
            <a:r>
              <a:rPr lang="zh-TW" alt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可以憑自己想象與努力成就</a:t>
            </a:r>
            <a:r>
              <a:rPr lang="zh-TW" alt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的</a:t>
            </a:r>
            <a:endParaRPr lang="en-US" altLang="zh-TW" sz="4000" b="1" dirty="0" smtClean="0">
              <a:solidFill>
                <a:srgbClr val="FFC0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endParaRPr lang="en-US" altLang="zh-TW" sz="28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賽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55:</a:t>
            </a:r>
            <a:r>
              <a:rPr lang="en-US" altLang="zh-TW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8-9</a:t>
            </a:r>
            <a:endParaRPr lang="en-US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8)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耶和華說：我的意念非同你們的意念；我的道路非同你們的道路。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(9)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天怎樣高過地，照樣，我的道路高過你們的道路；我的意念高過你們的意念。</a:t>
            </a:r>
            <a:endParaRPr lang="en-US" sz="40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7. </a:t>
            </a:r>
            <a:r>
              <a:rPr lang="zh-TW" alt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神必要全然的成就這恩約</a:t>
            </a:r>
            <a:endParaRPr lang="en-US" sz="4000" dirty="0" smtClean="0">
              <a:solidFill>
                <a:srgbClr val="FFC0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pPr algn="l">
              <a:lnSpc>
                <a:spcPts val="4000"/>
              </a:lnSpc>
              <a:spcBef>
                <a:spcPts val="0"/>
              </a:spcBef>
            </a:pPr>
            <a:r>
              <a:rPr lang="zh-TW" altLang="en-US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賽</a:t>
            </a:r>
            <a:r>
              <a:rPr lang="en-US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55:10</a:t>
            </a:r>
            <a:r>
              <a:rPr lang="en-US" altLang="zh-TW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-13</a:t>
            </a:r>
            <a:r>
              <a:rPr lang="en-US" altLang="zh-TW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   </a:t>
            </a:r>
            <a:r>
              <a:rPr lang="zh-TW" altLang="en-US" sz="4000" kern="1100" spc="-1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雨</a:t>
            </a:r>
            <a:r>
              <a:rPr lang="zh-TW" altLang="en-US" sz="4000" kern="1100" spc="-1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雪從天而降，並不返回，卻滋潤地土，使地上發芽結實，使撒種的有種，使要吃的有糧。</a:t>
            </a:r>
            <a:r>
              <a:rPr lang="en-US" sz="4000" kern="1100" spc="-1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(11)</a:t>
            </a:r>
            <a:r>
              <a:rPr lang="zh-TW" altLang="en-US" sz="4000" kern="1100" spc="-1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我口所出的話也必如此，決不徒然返回，卻要成就我所喜悅的，在我發他去成就的事上必然亨通。</a:t>
            </a:r>
            <a:r>
              <a:rPr lang="en-US" sz="4000" kern="1100" spc="-1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(12)</a:t>
            </a:r>
            <a:r>
              <a:rPr lang="zh-TW" altLang="en-US" sz="4000" kern="1100" spc="-1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你們必歡歡喜喜而出來，平平安安蒙引導。大山小山必在你們面前發聲歌唱；田野的樹木也都拍掌。</a:t>
            </a:r>
            <a:r>
              <a:rPr lang="en-US" sz="4000" kern="1100" spc="-1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(13)</a:t>
            </a:r>
            <a:r>
              <a:rPr lang="zh-TW" altLang="en-US" sz="4000" kern="1100" spc="-1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松樹長出，代替荊棘；番石榴長出，代替蒺藜。這要為耶和華留名，作為永遠的證據，不能剪除。</a:t>
            </a:r>
            <a:endParaRPr lang="en-US" sz="4000" kern="1100" spc="-1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8. </a:t>
            </a:r>
            <a:r>
              <a:rPr lang="zh-TW" altLang="en-US" sz="40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當抓住進入這恩約的機會</a:t>
            </a:r>
            <a:endParaRPr lang="en-US" sz="4000" dirty="0" smtClean="0">
              <a:solidFill>
                <a:srgbClr val="FFC0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pPr algn="l"/>
            <a:endParaRPr lang="en-US" altLang="zh-TW" sz="28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賽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55:6-7</a:t>
            </a:r>
            <a:endParaRPr lang="en-US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l"/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6)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當趁耶和華可尋找的時候尋找他，相近的時候求告他。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(7)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惡人當離棄自己的道路；不義的人當除掉自己的意念。歸向耶和華，耶和華就必憐恤他；當歸向我們的神，因為神必廣行赦免。</a:t>
            </a:r>
            <a:endParaRPr lang="en-US" sz="40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賽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55:1-13</a:t>
            </a:r>
          </a:p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你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們一切乾渴的都當就近水來；沒有銀錢的也可以來。你們都來，買了吃；不用銀錢，不用價值，也來買酒和奶。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(2)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你們為何花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錢買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那不足為食物的？用勞碌得來的買那不使人飽足的呢？你們要留意聽我的話就能吃那美物，得享肥甘，心中喜樂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。</a:t>
            </a:r>
            <a:endParaRPr lang="en-US" sz="40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"/>
            <a:ext cx="8610600" cy="6477000"/>
          </a:xfrm>
        </p:spPr>
        <p:txBody>
          <a:bodyPr>
            <a:noAutofit/>
          </a:bodyPr>
          <a:lstStyle/>
          <a:p>
            <a:r>
              <a:rPr lang="zh-TW" altLang="en-US" sz="4000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總結</a:t>
            </a:r>
            <a:endParaRPr lang="en-US" sz="4000" dirty="0" smtClean="0">
              <a:solidFill>
                <a:srgbClr val="FFC0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r>
              <a:rPr lang="en-US" sz="3600" dirty="0" smtClean="0"/>
              <a:t> 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1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. 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這是一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個神所立的永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約</a:t>
            </a:r>
            <a:endParaRPr lang="en-US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2. 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耶穌基就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是那永約</a:t>
            </a:r>
            <a:endParaRPr lang="en-US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3. 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這恩約是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以恩典為本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的</a:t>
            </a:r>
            <a:endParaRPr lang="en-US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4. 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聽信者就可得著</a:t>
            </a:r>
            <a:endParaRPr lang="en-US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5. 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萬民都可以有份</a:t>
            </a:r>
            <a:endParaRPr lang="en-US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6. 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這恩約不是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人憑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自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己可以成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就的</a:t>
            </a:r>
            <a:endParaRPr lang="en-US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7. 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神必要全然的成就這恩約</a:t>
            </a:r>
            <a:endParaRPr lang="en-US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8. 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當抓住進入這恩約的機會</a:t>
            </a:r>
            <a:endParaRPr lang="en-US" sz="40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賽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55:1-13</a:t>
            </a:r>
          </a:p>
          <a:p>
            <a:pPr algn="l"/>
            <a:r>
              <a:rPr lang="zh-TW" alt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3)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你們當就近我來；側耳而聽，就必得活。我必與你們立永約，就是應許大衛那可靠的恩典。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(4)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我已立他作萬民的見證，為萬民的君王和司令。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(5)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你素不認識的國民，你也必召來；素不認識你的國民也必向你奔跑，都因耶和華你的神以色列的聖者，因為他已經榮耀你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。</a:t>
            </a:r>
            <a:endParaRPr lang="en-US" sz="40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賽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55:1-13</a:t>
            </a:r>
          </a:p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(6)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當趁耶和華可尋找的時候尋找他，相近的時候求告他。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(7)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惡人當離棄自己的道路；不義的人當除掉自己的意念。歸向耶和華，耶和華就必憐恤他；當歸向我們的神，因為神必廣行赦免。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(8)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耶和華說：我的意念非同你們的意念；我的道路非同你們的道路。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(9)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天怎樣高過地，照樣，我的道路高過你們的道路；我的意念高過你們的意念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。</a:t>
            </a:r>
            <a:endParaRPr lang="en-US" sz="40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賽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55:1-13</a:t>
            </a:r>
          </a:p>
          <a:p>
            <a:pPr algn="l"/>
            <a:r>
              <a:rPr lang="zh-TW" alt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(10)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雨雪從天而降，並不返回，卻滋潤地土，使地上發芽結實，使撒種的有種，使要吃的有糧。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(11)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我口所出的話也必如此，決不徒然返回，卻要成就我所喜悅的，在我發他去成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就的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事上必然亨通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。</a:t>
            </a:r>
            <a:endParaRPr lang="en-US" sz="40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賽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55:1-13</a:t>
            </a:r>
          </a:p>
          <a:p>
            <a:pPr algn="l"/>
            <a:r>
              <a:rPr lang="zh-TW" alt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(12)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你們必歡歡喜喜而出來，平平安安蒙引導。大山小山必在你們面前發聲歌唱；田野的樹木也都拍掌。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(13)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松樹長出，代替荊棘；番石榴長出，代替蒺藜。這要為耶和華留名，作為永遠的證據，不能剪除。</a:t>
            </a:r>
            <a:endParaRPr lang="en-US" sz="40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1. </a:t>
            </a:r>
            <a:r>
              <a:rPr lang="zh-TW" altLang="en-US" sz="44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這是一個永約</a:t>
            </a:r>
            <a:endParaRPr lang="en-US" sz="4400" dirty="0" smtClean="0">
              <a:solidFill>
                <a:srgbClr val="FFC0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pPr algn="l"/>
            <a:endParaRPr lang="en-US" altLang="zh-TW" sz="28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l"/>
            <a:r>
              <a:rPr lang="zh-TW" altLang="en-US" sz="44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賽</a:t>
            </a:r>
            <a:r>
              <a:rPr lang="en-US" sz="44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55:3</a:t>
            </a:r>
          </a:p>
          <a:p>
            <a:pPr algn="l"/>
            <a:r>
              <a:rPr lang="zh-TW" altLang="en-US" sz="44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你</a:t>
            </a:r>
            <a:r>
              <a:rPr lang="zh-TW" altLang="en-US" sz="44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們當就近我來；側耳而聽，就必得活。</a:t>
            </a:r>
            <a:r>
              <a:rPr lang="zh-TW" altLang="en-US" sz="4400" b="1" u="sng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我必與你們立永約</a:t>
            </a:r>
            <a:r>
              <a:rPr lang="zh-TW" altLang="en-US" sz="44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，就是應許大衛那可靠的恩典。</a:t>
            </a:r>
            <a:endParaRPr lang="en-US" sz="44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2. </a:t>
            </a:r>
            <a:r>
              <a:rPr lang="zh-TW" altLang="en-US" sz="44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大衛的那位後裔就是那永約</a:t>
            </a:r>
            <a:endParaRPr lang="en-US" sz="4400" dirty="0" smtClean="0">
              <a:solidFill>
                <a:srgbClr val="FFC0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pPr algn="l"/>
            <a:endParaRPr lang="en-US" altLang="zh-TW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l"/>
            <a:r>
              <a:rPr lang="zh-TW" altLang="en-US" sz="44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賽</a:t>
            </a:r>
            <a:r>
              <a:rPr lang="en-US" sz="44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</a:t>
            </a:r>
            <a:r>
              <a:rPr lang="en-US" sz="44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55:3</a:t>
            </a:r>
          </a:p>
          <a:p>
            <a:pPr algn="l"/>
            <a:r>
              <a:rPr lang="zh-TW" altLang="en-US" sz="44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你</a:t>
            </a:r>
            <a:r>
              <a:rPr lang="zh-TW" altLang="en-US" sz="44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們當就近我來；側耳而聽，就必得活。我必與你們立永約，</a:t>
            </a:r>
            <a:r>
              <a:rPr lang="zh-TW" altLang="en-US" sz="4400" b="1" u="sng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就是應許大衛那可靠的恩典。</a:t>
            </a:r>
            <a:endParaRPr lang="en-US" sz="44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2. </a:t>
            </a:r>
            <a:r>
              <a:rPr lang="zh-TW" altLang="en-US" sz="4400" b="1" dirty="0" smtClean="0">
                <a:solidFill>
                  <a:srgbClr val="FFC000"/>
                </a:solidFill>
                <a:latin typeface="DFPYanKaiW5-B5-AZ" pitchFamily="66" charset="-120"/>
                <a:ea typeface="DFPYanKaiW5-B5-AZ" pitchFamily="66" charset="-120"/>
              </a:rPr>
              <a:t>大衛的那位後裔就是那永約</a:t>
            </a:r>
            <a:endParaRPr lang="en-US" sz="4400" dirty="0" smtClean="0">
              <a:solidFill>
                <a:srgbClr val="FFC000"/>
              </a:solidFill>
              <a:latin typeface="DFPYanKaiW5-B5-AZ" pitchFamily="66" charset="-120"/>
              <a:ea typeface="DFPYanKaiW5-B5-AZ" pitchFamily="66" charset="-120"/>
            </a:endParaRPr>
          </a:p>
          <a:p>
            <a:endParaRPr lang="en-US" sz="2400" dirty="0" smtClean="0">
              <a:solidFill>
                <a:schemeClr val="bg1"/>
              </a:solidFill>
            </a:endParaRPr>
          </a:p>
          <a:p>
            <a:r>
              <a:rPr lang="zh-TW" altLang="en-US" sz="44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賽</a:t>
            </a:r>
            <a:r>
              <a:rPr lang="en-US" sz="44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</a:t>
            </a:r>
            <a:r>
              <a:rPr lang="en-US" sz="44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42:6-7</a:t>
            </a:r>
          </a:p>
          <a:p>
            <a:pPr algn="l"/>
            <a:r>
              <a:rPr lang="zh-TW" altLang="en-US" sz="44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我</a:t>
            </a:r>
            <a:r>
              <a:rPr lang="zh-TW" altLang="en-US" sz="44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耶和華憑公義召你，必攙扶你的手，保守你，使你作眾民的中保（中保：原文作約），作外邦人的光，</a:t>
            </a:r>
            <a:r>
              <a:rPr lang="en-US" sz="44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(7)</a:t>
            </a:r>
            <a:r>
              <a:rPr lang="zh-TW" altLang="en-US" sz="44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開瞎子的眼，領被囚的出牢獄，領坐黑暗的出監牢。</a:t>
            </a:r>
            <a:endParaRPr lang="en-US" sz="44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1654</Words>
  <Application>Microsoft Office PowerPoint</Application>
  <PresentationFormat>On-screen Show (4:3)</PresentationFormat>
  <Paragraphs>75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耶穌基督的恩約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我要稱頌主</dc:title>
  <dc:creator>Peter Ng</dc:creator>
  <cp:lastModifiedBy>Peter Ng</cp:lastModifiedBy>
  <cp:revision>8</cp:revision>
  <dcterms:created xsi:type="dcterms:W3CDTF">2014-11-23T15:27:36Z</dcterms:created>
  <dcterms:modified xsi:type="dcterms:W3CDTF">2015-02-22T16:44:18Z</dcterms:modified>
</cp:coreProperties>
</file>