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77" r:id="rId4"/>
    <p:sldId id="417" r:id="rId5"/>
    <p:sldId id="418" r:id="rId6"/>
    <p:sldId id="419" r:id="rId7"/>
    <p:sldId id="420" r:id="rId8"/>
    <p:sldId id="424" r:id="rId9"/>
    <p:sldId id="429" r:id="rId10"/>
    <p:sldId id="430" r:id="rId11"/>
    <p:sldId id="426" r:id="rId12"/>
    <p:sldId id="427" r:id="rId13"/>
    <p:sldId id="432" r:id="rId14"/>
    <p:sldId id="431" r:id="rId15"/>
    <p:sldId id="433" r:id="rId16"/>
    <p:sldId id="435" r:id="rId17"/>
    <p:sldId id="428" r:id="rId18"/>
    <p:sldId id="43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AA306"/>
    <a:srgbClr val="8E6C00"/>
    <a:srgbClr val="B08600"/>
    <a:srgbClr val="CDA703"/>
    <a:srgbClr val="615031"/>
    <a:srgbClr val="1F6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22D3-B6A8-4E52-B83D-737E036F43E6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43800" y="533400"/>
            <a:ext cx="1066800" cy="5715000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DFPHaiBaoW9-B5-AZ" pitchFamily="82" charset="-120"/>
                <a:ea typeface="DFPHaiBaoW9-B5-AZ" pitchFamily="82" charset="-120"/>
              </a:rPr>
              <a:t>認識神的旨意</a:t>
            </a:r>
            <a:endParaRPr lang="en-US" sz="6000" dirty="0">
              <a:ln w="2857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  <p:pic>
        <p:nvPicPr>
          <p:cNvPr id="14338" name="Picture 2" descr="http://www.lingxiuziyuan.com/wp-content/uploads/2014/02/%E7%A5%9E%E7%9A%84%E6%97%A8%E6%84%8F%E4%BD%A0%E7%9A%84%E7%9B%AE%E7%9A%84fm%EF%BC%88%E6%B2%A1%E6%9C%89Logo%EF%BC%89.jpg"/>
          <p:cNvPicPr>
            <a:picLocks noChangeAspect="1" noChangeArrowheads="1"/>
          </p:cNvPicPr>
          <p:nvPr/>
        </p:nvPicPr>
        <p:blipFill>
          <a:blip r:embed="rId2" cstate="print"/>
          <a:srcRect l="18672" b="6452"/>
          <a:stretch>
            <a:fillRect/>
          </a:stretch>
        </p:blipFill>
        <p:spPr bwMode="auto">
          <a:xfrm>
            <a:off x="609600" y="533400"/>
            <a:ext cx="63246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我們感謝神、我們主耶穌基督的父，常常為你們禱告；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因聽見你們</a:t>
            </a:r>
            <a:r>
              <a:rPr lang="zh-TW" altLang="en-US" sz="4400" b="1" u="sng" dirty="0" smtClean="0">
                <a:solidFill>
                  <a:srgbClr val="FF0000"/>
                </a:solidFill>
                <a:latin typeface="DFPMingBold-B5-AZ" pitchFamily="18" charset="-120"/>
                <a:ea typeface="DFPMingBold-B5-AZ" pitchFamily="18" charset="-120"/>
              </a:rPr>
              <a:t>在基督耶穌裡的信心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並</a:t>
            </a:r>
            <a:r>
              <a:rPr lang="zh-TW" altLang="en-US" sz="4400" b="1" u="sng" dirty="0" smtClean="0">
                <a:solidFill>
                  <a:srgbClr val="00B050"/>
                </a:solidFill>
                <a:latin typeface="DFPMingBold-B5-AZ" pitchFamily="18" charset="-120"/>
                <a:ea typeface="DFPMingBold-B5-AZ" pitchFamily="18" charset="-120"/>
              </a:rPr>
              <a:t>向眾聖徒的愛心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，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5)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是為</a:t>
            </a:r>
            <a:r>
              <a:rPr lang="zh-TW" altLang="en-US" sz="4400" b="1" u="sng" dirty="0" smtClean="0">
                <a:solidFill>
                  <a:schemeClr val="accent2">
                    <a:lumMod val="75000"/>
                  </a:schemeClr>
                </a:solidFill>
                <a:latin typeface="DFPMingBold-B5-AZ" pitchFamily="18" charset="-120"/>
                <a:ea typeface="DFPMingBold-B5-AZ" pitchFamily="18" charset="-120"/>
              </a:rPr>
              <a:t>那給你們存在天上的盼望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；這盼望就是你們從前在福音真理的道上所聽見的。</a:t>
            </a:r>
            <a:endParaRPr lang="en-US" sz="40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(9)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因此，我們自從聽見的日子，也就為你們不住的禱告祈求，願你們在一切屬靈的智慧悟性上，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DFPMingBold-B5-AZ" pitchFamily="18" charset="-120"/>
                <a:ea typeface="DFPMingBold-B5-AZ" pitchFamily="18" charset="-120"/>
              </a:rPr>
              <a:t>滿心知道神的旨意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(10)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好叫你們行事為人對得起主，凡事蒙他喜悅，在一切善事上結果子，漸漸的多知道神；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(11)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照他榮耀的權能，得以在各樣的力上加力，好叫你們凡事歡歡喜喜的忍耐寬容；</a:t>
            </a:r>
            <a:endParaRPr lang="en-US" sz="44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的旨意是叫我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們得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著耶穌基督裏的信心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。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/>
            <a:endParaRPr lang="en-US" sz="4800" dirty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的旨意是叫我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們得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著耶穌基督裏的信心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。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神的旨意是要我們能真實的彼此梘愛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>
              <a:buAutoNum type="arabicPeriod"/>
            </a:pPr>
            <a:endParaRPr lang="en-US" sz="4800" dirty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詩歌</a:t>
            </a:r>
            <a:r>
              <a:rPr lang="zh-TW" altLang="en-US" sz="6000" b="1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endParaRPr lang="en-US" altLang="zh-TW" sz="6000" b="1" dirty="0" smtClean="0">
              <a:solidFill>
                <a:srgbClr val="C00000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algn="l"/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我用耶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穌的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愛</a:t>
            </a:r>
            <a:r>
              <a:rPr lang="en-US" altLang="zh-TW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_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來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愛你</a:t>
            </a:r>
            <a:r>
              <a:rPr 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(2X)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endParaRPr lang="en-US" altLang="zh-TW" sz="5400" dirty="0" smtClean="0">
              <a:solidFill>
                <a:srgbClr val="C00000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algn="l"/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你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在我眼裏，有神</a:t>
            </a:r>
            <a:r>
              <a:rPr 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_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的榮耀，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我用耶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穌的</a:t>
            </a:r>
            <a:r>
              <a:rPr 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~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愛</a:t>
            </a:r>
            <a:r>
              <a:rPr lang="en-US" altLang="zh-TW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_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來</a:t>
            </a:r>
            <a:r>
              <a:rPr lang="zh-TW" altLang="en-US" sz="5400" dirty="0" smtClean="0">
                <a:solidFill>
                  <a:srgbClr val="C00000"/>
                </a:solidFill>
                <a:latin typeface="DFPKuoTaiBeiW4-B5-AZ" pitchFamily="66" charset="-120"/>
                <a:ea typeface="DFPKuoTaiBeiW4-B5-AZ" pitchFamily="66" charset="-120"/>
              </a:rPr>
              <a:t>愛你。</a:t>
            </a:r>
            <a:endParaRPr lang="en-US" sz="5400" dirty="0">
              <a:solidFill>
                <a:srgbClr val="C00000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的旨意是叫我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們得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著耶穌基督裏的信心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。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神的旨意是要我們能真實的彼此梘愛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 algn="l">
              <a:buAutoNum type="arabicPeriod"/>
            </a:pP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神的旨意是要我們</a:t>
            </a:r>
            <a:r>
              <a:rPr lang="zh-TW" altLang="en-US" sz="4800" b="1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能得者那存在天上的指望</a:t>
            </a:r>
            <a:endParaRPr lang="en-US" altLang="zh-TW" sz="4800" b="1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>
              <a:buAutoNum type="arabicPeriod"/>
            </a:pPr>
            <a:endParaRPr lang="en-US" sz="4800" dirty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(12)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又感謝父，叫我們能與眾聖徒在光明中同得基業。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(13)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他救了我們脫離黑暗的權勢，把我們遷到他愛子的國裡；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(14)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我們在愛子裡得蒙救贖，罪過得以赦免。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(15)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愛子是那不能看見之神的像，是首生的，在一切被造的以先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endParaRPr lang="en-US" sz="48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553200"/>
          </a:xfrm>
        </p:spPr>
        <p:txBody>
          <a:bodyPr>
            <a:noAutofit/>
          </a:bodyPr>
          <a:lstStyle/>
          <a:p>
            <a:pPr algn="l"/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(16)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因為萬有都是靠他造的，無論是天上的，地上的；能看見的，不能看見的；或是有位的，主治的，執政的，掌權的；一概都是藉著他造的，又是為他造的。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(17)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他在萬有之先；萬有也靠他而立。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(18)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他也是教會全體之首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r>
              <a:rPr lang="zh-CN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他是元始，是從死裡首先復生的，使他可以在凡事上居首位。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(19)</a:t>
            </a:r>
            <a:r>
              <a:rPr lang="zh-CN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因為父喜歡叫一切的豐盛在他裡面居住。</a:t>
            </a:r>
            <a:endParaRPr lang="en-US" sz="4200" b="1" dirty="0" smtClean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endParaRPr lang="en-US" sz="48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914400" indent="-914400"/>
            <a:endParaRPr lang="en-US" altLang="zh-TW" sz="4800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/>
            <a:endParaRPr lang="en-US" altLang="zh-TW" sz="4800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/>
            <a:r>
              <a:rPr lang="zh-TW" altLang="en-US" sz="6600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結語</a:t>
            </a:r>
            <a:endParaRPr lang="en-US" altLang="zh-TW" sz="6600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/>
            <a:r>
              <a:rPr lang="zh-TW" altLang="en-US" sz="4800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求神的旨意行在地上</a:t>
            </a:r>
            <a:endParaRPr lang="en-US" altLang="zh-TW" sz="4800" dirty="0" smtClean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914400" indent="-914400"/>
            <a:r>
              <a:rPr lang="zh-TW" altLang="en-US" sz="4800" dirty="0" smtClean="0"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如同行在天上</a:t>
            </a:r>
            <a:endParaRPr lang="en-US" sz="4800" dirty="0"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歌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 1:1-19</a:t>
            </a:r>
          </a:p>
          <a:p>
            <a:pPr algn="l"/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奉神旨意，作基督耶穌使徒的保羅和兄弟提摩太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(2)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寫信給歌羅西的聖徒，在基督裡有忠心的弟兄。願恩惠、平安從神我們的父歸與你們！</a:t>
            </a:r>
            <a:endParaRPr lang="en-US" sz="4800" b="1" dirty="0" smtClean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我們感謝神、我們主耶穌基督的父，常常為你們禱告；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因聽見你們在基督耶穌裡的信心，並向眾聖徒的愛心，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是為那給你們存在天上的盼望；這盼望就是你們從前在福音真理的道上所聽見的。</a:t>
            </a:r>
            <a:endParaRPr lang="en-US" sz="44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(6)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這福音傳到你們那裡，也傳到普天之下，並且結果，增長，如同在你們中間，自從你們聽見福音，真知道神恩惠的日子一樣。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(7)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正如你們從我們所親愛、一同作僕人的以巴弗所學的。他為我們作了基督忠心的執事，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(8)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也把你們因聖靈所存的愛心告訴了我們。</a:t>
            </a:r>
            <a:endParaRPr lang="en-US" sz="44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(9)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因此，我們自從聽見的日子，也就為你們不住的禱告祈求，願你們在一切屬靈的智慧悟性上，滿心知道神的旨意；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(10)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好叫你們行事為人對得起主，凡事蒙他喜悅，在一切善事上結果子，漸漸的多知道神；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(11)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照他榮耀的權能，得以在各樣的力上加力，好叫你們凡事歡歡喜喜的忍耐寬容；</a:t>
            </a:r>
            <a:endParaRPr lang="en-US" sz="44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(12)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又感謝父，叫我們能與眾聖徒在光明中同得基業。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(13)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他救了我們脫離黑暗的權勢，把我們遷到他愛子的國裡；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(14)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我們在愛子裡得蒙救贖，罪過得以赦免。</a:t>
            </a:r>
            <a:r>
              <a:rPr 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(15)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愛子是那不能看見之神的像，是首生的，在一切被造的以先</a:t>
            </a:r>
            <a:r>
              <a:rPr lang="zh-TW" altLang="en-US" sz="48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endParaRPr lang="en-US" sz="48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553200"/>
          </a:xfrm>
        </p:spPr>
        <p:txBody>
          <a:bodyPr>
            <a:noAutofit/>
          </a:bodyPr>
          <a:lstStyle/>
          <a:p>
            <a:pPr algn="l"/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(16)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因為萬有都是靠他造的，無論是天上的，地上的；能看見的，不能看見的；或是有位的，主治的，執政的，掌權的；一概都是藉著他造的，又是為他造的。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(17)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他在萬有之先；萬有也靠他而立。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(18)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他也是教會全體之首</a:t>
            </a:r>
            <a:r>
              <a:rPr lang="zh-TW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。</a:t>
            </a:r>
            <a:r>
              <a:rPr lang="zh-CN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他是元始，是從死裡首先復生的，使他可以在凡事上居首位。</a:t>
            </a:r>
            <a:r>
              <a:rPr 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(19)</a:t>
            </a:r>
            <a:r>
              <a:rPr lang="zh-CN" altLang="en-US" sz="42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因為父喜歡叫一切的豐盛在他裡面居住。</a:t>
            </a:r>
            <a:endParaRPr lang="en-US" sz="4200" b="1" dirty="0" smtClean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endParaRPr lang="en-US" sz="48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我們感謝神、我們主耶穌基督的父，常常為你們禱告；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因聽見你們</a:t>
            </a:r>
            <a:r>
              <a:rPr lang="zh-TW" altLang="en-US" sz="4400" b="1" u="sng" dirty="0" smtClean="0">
                <a:solidFill>
                  <a:srgbClr val="FF0000"/>
                </a:solidFill>
                <a:latin typeface="DFPMingBold-B5-AZ" pitchFamily="18" charset="-120"/>
                <a:ea typeface="DFPMingBold-B5-AZ" pitchFamily="18" charset="-120"/>
              </a:rPr>
              <a:t>在基督耶穌裡的信心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，並向眾聖徒的愛心，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是為那給你們存在天上的盼望；這盼望就是你們從前在福音真理的道上所聽見的。</a:t>
            </a:r>
            <a:endParaRPr lang="en-US" sz="40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(3)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我們感謝神、我們主耶穌基督的父，常常為你們禱告；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(4)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因聽見你們</a:t>
            </a:r>
            <a:r>
              <a:rPr lang="zh-TW" altLang="en-US" sz="4400" b="1" u="sng" dirty="0" smtClean="0">
                <a:solidFill>
                  <a:srgbClr val="FF0000"/>
                </a:solidFill>
                <a:latin typeface="DFPMingBold-B5-AZ" pitchFamily="18" charset="-120"/>
                <a:ea typeface="DFPMingBold-B5-AZ" pitchFamily="18" charset="-120"/>
              </a:rPr>
              <a:t>在基督耶穌裡的信心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，</a:t>
            </a:r>
            <a:endParaRPr lang="en-US" altLang="zh-TW" sz="4400" b="1" dirty="0" smtClean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  <a:p>
            <a:pPr algn="l"/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並</a:t>
            </a:r>
            <a:r>
              <a:rPr lang="zh-TW" altLang="en-US" sz="4400" b="1" u="sng" dirty="0" smtClean="0">
                <a:solidFill>
                  <a:srgbClr val="00B050"/>
                </a:solidFill>
                <a:latin typeface="DFPMingBold-B5-AZ" pitchFamily="18" charset="-120"/>
                <a:ea typeface="DFPMingBold-B5-AZ" pitchFamily="18" charset="-120"/>
              </a:rPr>
              <a:t>向眾聖徒的愛心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，</a:t>
            </a:r>
            <a:r>
              <a:rPr 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(5)</a:t>
            </a:r>
            <a:r>
              <a:rPr lang="zh-TW" altLang="en-US" sz="4400" b="1" dirty="0" smtClean="0">
                <a:solidFill>
                  <a:schemeClr val="tx1"/>
                </a:solidFill>
                <a:latin typeface="DFPMingBold-B5-AZ" pitchFamily="18" charset="-120"/>
                <a:ea typeface="DFPMingBold-B5-AZ" pitchFamily="18" charset="-120"/>
              </a:rPr>
              <a:t>是為那給你們存在天上的盼望；這盼望就是你們從前在福音真理的道上所聽見的。</a:t>
            </a:r>
            <a:endParaRPr lang="en-US" sz="4000" b="1" dirty="0">
              <a:solidFill>
                <a:schemeClr val="tx1"/>
              </a:solidFill>
              <a:latin typeface="DFPMingBold-B5-AZ" pitchFamily="18" charset="-120"/>
              <a:ea typeface="DFPMingBold-B5-AZ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1501</Words>
  <Application>Microsoft Office PowerPoint</Application>
  <PresentationFormat>On-screen Show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認識神的旨意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基督裏的自由</dc:title>
  <dc:creator>Peter Ng</dc:creator>
  <cp:lastModifiedBy>Peter Ng</cp:lastModifiedBy>
  <cp:revision>25</cp:revision>
  <dcterms:created xsi:type="dcterms:W3CDTF">2014-05-04T14:10:42Z</dcterms:created>
  <dcterms:modified xsi:type="dcterms:W3CDTF">2014-08-24T15:53:20Z</dcterms:modified>
</cp:coreProperties>
</file>