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3" r:id="rId5"/>
    <p:sldId id="296" r:id="rId6"/>
    <p:sldId id="294" r:id="rId7"/>
    <p:sldId id="295" r:id="rId8"/>
    <p:sldId id="297" r:id="rId9"/>
    <p:sldId id="299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Picture 8" descr="https://encrypted-tbn0.gstatic.com/images?q=tbn:ANd9GcSg-Sdbcky1zF7Ti9Stv5A3GFgTWfqSixYVCW9dwtbnIk9naZ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052986"/>
            <a:ext cx="4800600" cy="2814414"/>
          </a:xfrm>
          <a:prstGeom prst="rect">
            <a:avLst/>
          </a:prstGeom>
          <a:noFill/>
        </p:spPr>
      </p:pic>
      <p:pic>
        <p:nvPicPr>
          <p:cNvPr id="20486" name="Picture 6" descr="http://onetruehope.com/thepress/wp-content/uploads/2013/01/galaxy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0"/>
            <a:ext cx="4343400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715000"/>
            <a:ext cx="9144000" cy="121920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行奇事的神</a:t>
            </a:r>
            <a:endParaRPr lang="en-US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  <p:pic>
        <p:nvPicPr>
          <p:cNvPr id="20482" name="Picture 2" descr="http://www.missionalwomen.com/uploads/2/1/9/4/2194091/9042153.jpg?46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4419600" cy="3048000"/>
          </a:xfrm>
          <a:prstGeom prst="rect">
            <a:avLst/>
          </a:prstGeom>
          <a:noFill/>
        </p:spPr>
      </p:pic>
      <p:pic>
        <p:nvPicPr>
          <p:cNvPr id="20484" name="Picture 4" descr="http://www.danielholdings.com/wp-content/uploads/2013/10/Scales-with-Gods-Attribut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0"/>
            <a:ext cx="4800600" cy="3036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Picture 8" descr="https://encrypted-tbn0.gstatic.com/images?q=tbn:ANd9GcSg-Sdbcky1zF7Ti9Stv5A3GFgTWfqSixYVCW9dwtbnIk9naZ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052986"/>
            <a:ext cx="4800600" cy="2814414"/>
          </a:xfrm>
          <a:prstGeom prst="rect">
            <a:avLst/>
          </a:prstGeom>
          <a:noFill/>
        </p:spPr>
      </p:pic>
      <p:pic>
        <p:nvPicPr>
          <p:cNvPr id="20486" name="Picture 6" descr="http://onetruehope.com/thepress/wp-content/uploads/2013/01/galaxy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0"/>
            <a:ext cx="4343400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715000"/>
            <a:ext cx="9144000" cy="121920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DFPHeiMedium-B5-AZ" pitchFamily="34" charset="-120"/>
                <a:ea typeface="DFPHeiMedium-B5-AZ" pitchFamily="34" charset="-120"/>
              </a:rPr>
              <a:t>行奇事的神</a:t>
            </a:r>
            <a:endParaRPr lang="en-US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DFPHeiMedium-B5-AZ" pitchFamily="34" charset="-120"/>
              <a:ea typeface="DFPHeiMedium-B5-AZ" pitchFamily="34" charset="-120"/>
            </a:endParaRPr>
          </a:p>
        </p:txBody>
      </p:sp>
      <p:pic>
        <p:nvPicPr>
          <p:cNvPr id="20482" name="Picture 2" descr="http://www.missionalwomen.com/uploads/2/1/9/4/2194091/9042153.jpg?46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4419600" cy="3048000"/>
          </a:xfrm>
          <a:prstGeom prst="rect">
            <a:avLst/>
          </a:prstGeom>
          <a:noFill/>
        </p:spPr>
      </p:pic>
      <p:pic>
        <p:nvPicPr>
          <p:cNvPr id="20484" name="Picture 4" descr="http://www.danielholdings.com/wp-content/uploads/2013/10/Scales-with-Gods-Attribut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0"/>
            <a:ext cx="4800600" cy="3036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3000" cy="6629400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</a:rPr>
              <a:t>代</a:t>
            </a:r>
            <a:r>
              <a:rPr lang="zh-TW" altLang="en-US" sz="2800" dirty="0" smtClean="0">
                <a:solidFill>
                  <a:schemeClr val="bg1"/>
                </a:solidFill>
              </a:rPr>
              <a:t>上</a:t>
            </a:r>
            <a:r>
              <a:rPr lang="en-US" sz="2800" dirty="0" smtClean="0">
                <a:solidFill>
                  <a:schemeClr val="bg1"/>
                </a:solidFill>
              </a:rPr>
              <a:t> 16:23-28  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全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地都要向耶和華歌唱！天天傳揚他的救恩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24) 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在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列邦中述說他的榮耀，在萬民中述說他的奇事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25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耶和華為大，當受極大的讚美；他在萬神之上，當受敬畏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26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外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邦的神都屬虛無，惟獨耶和華創造諸天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27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尊榮和威嚴在他面前，有能力和喜樂在他聖所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28</a:t>
            </a:r>
            <a:r>
              <a:rPr 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民</a:t>
            </a:r>
            <a:r>
              <a:rPr lang="zh-TW" altLang="en-US" sz="415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中的萬族啊，你們要將榮耀能力歸給耶和華，都歸給耶和華！</a:t>
            </a:r>
            <a:endParaRPr lang="en-US" sz="4150" spc="-2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pPr marL="742950" indent="-742950" algn="l">
              <a:buAutoNum type="arabicPeriod"/>
            </a:pP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marL="742950" indent="-742950" algn="l"/>
            <a:endParaRPr lang="en-US" altLang="zh-TW" sz="2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全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地都要向耶和華歌唱！天天傳揚他的救恩，</a:t>
            </a:r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(24) 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在列邦中述說他的榮耀，在萬民中述說他的奇事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(25) 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因耶和華為大，當受極大的讚美；他在萬神之上，當受敬畏。</a:t>
            </a:r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pPr algn="l"/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1.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2.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的奇事顯在祂的創造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(26) 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外邦的神都屬虛無，惟獨耶和華創造諸天。</a:t>
            </a:r>
            <a:endParaRPr lang="en-US" sz="4400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pPr algn="l"/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1.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2.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的奇事顯在祂的創造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zh-CN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詩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19:1-2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諸天述說神的榮耀；穹蒼傳揚他的手段。 這日到那日發出言語；這夜到那夜傳出知識。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1.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2.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的奇事顯在祂的創造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的奇事顯在祂的救恩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(27) 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有尊榮和威嚴在他面前，</a:t>
            </a:r>
            <a:r>
              <a:rPr lang="zh-TW" altLang="en-US" sz="4000" u="sng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有能力和喜樂在他聖所。</a:t>
            </a:r>
            <a:endParaRPr lang="en-US" sz="4000" u="sng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1.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2.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的奇事顯在祂的創造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的奇事顯在祂的救恩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4.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的奇事顯在祂的尊榮與威嚴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(27) </a:t>
            </a:r>
            <a:r>
              <a:rPr lang="zh-TW" altLang="en-US" sz="4000" u="sng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有尊榮和威嚴在他面前，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有能力和喜樂在他聖所。</a:t>
            </a:r>
            <a:endParaRPr lang="en-US" sz="4000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1.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耶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和華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是行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奇事的獨一真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2.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的奇事顯在祂的創造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3.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的奇事顯在祂的救恩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4.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神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的奇事顯在祂的尊榮與威嚴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中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altLang="zh-TW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5. </a:t>
            </a:r>
            <a:r>
              <a:rPr lang="zh-TW" altLang="en-US" sz="40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結結：當將榮耀能力歸于主</a:t>
            </a:r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pPr algn="l"/>
            <a:r>
              <a:rPr 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(28) </a:t>
            </a:r>
            <a:r>
              <a:rPr lang="zh-TW" altLang="en-US" sz="4000" spc="-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民中的萬族啊，你們要將榮耀能力歸給耶和華，都歸給耶和華！</a:t>
            </a:r>
            <a:endParaRPr lang="en-US" sz="4000" spc="-2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sz="4000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endParaRPr lang="en-US" altLang="zh-TW" sz="40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endParaRPr lang="en-US" altLang="zh-TW" sz="24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b="1" dirty="0" smtClean="0">
                <a:solidFill>
                  <a:srgbClr val="FFC000"/>
                </a:solidFill>
                <a:latin typeface="DFPMingBold-B5-AZ" pitchFamily="18" charset="-120"/>
                <a:ea typeface="DFPMingBold-B5-AZ" pitchFamily="18" charset="-120"/>
              </a:rPr>
              <a:t>金句  </a:t>
            </a:r>
            <a:endParaRPr lang="en-US" altLang="zh-TW" sz="4400" b="1" dirty="0" smtClean="0">
              <a:solidFill>
                <a:srgbClr val="FFC000"/>
              </a:solidFill>
              <a:latin typeface="DFPMingBold-B5-AZ" pitchFamily="18" charset="-120"/>
              <a:ea typeface="DFPMingBold-B5-AZ" pitchFamily="18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詩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105:1-2  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們要稱謝耶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和華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，求告他的名，在萬民中傳揚他的作為！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 (2)  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要向他唱詩歌頌，談論他一切奇妙的作為！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668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行奇事的神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行奇事的神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10</cp:revision>
  <dcterms:created xsi:type="dcterms:W3CDTF">2014-11-23T15:27:36Z</dcterms:created>
  <dcterms:modified xsi:type="dcterms:W3CDTF">2015-03-01T17:57:37Z</dcterms:modified>
</cp:coreProperties>
</file>