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24" r:id="rId4"/>
    <p:sldId id="299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04" r:id="rId15"/>
    <p:sldId id="334" r:id="rId16"/>
    <p:sldId id="335" r:id="rId17"/>
    <p:sldId id="336" r:id="rId18"/>
    <p:sldId id="337" r:id="rId19"/>
    <p:sldId id="338" r:id="rId20"/>
    <p:sldId id="33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E7F9-6F24-45C7-BCE4-92E6D8FAF003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3.bp.blogspot.com/-KaEGQPg16PI/T3UEbY5bzzI/AAAAAAAADA8/4H6Z08wHlQg/s1600/covenant+n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953000"/>
            <a:ext cx="7772400" cy="1470025"/>
          </a:xfrm>
        </p:spPr>
        <p:txBody>
          <a:bodyPr>
            <a:noAutofit/>
          </a:bodyPr>
          <a:lstStyle/>
          <a:p>
            <a:r>
              <a:rPr lang="zh-TW" altLang="en-US" sz="9600" dirty="0" smtClean="0">
                <a:ln w="28575">
                  <a:solidFill>
                    <a:schemeClr val="tx1"/>
                  </a:solidFill>
                </a:ln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立約的</a:t>
            </a:r>
            <a:r>
              <a:rPr lang="zh-TW" altLang="en-US" sz="9600" dirty="0" smtClean="0">
                <a:ln w="28575">
                  <a:solidFill>
                    <a:schemeClr val="tx1"/>
                  </a:solidFill>
                </a:ln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神</a:t>
            </a:r>
            <a:r>
              <a:rPr lang="en-US" altLang="zh-TW" sz="9600" dirty="0" smtClean="0">
                <a:ln w="28575">
                  <a:solidFill>
                    <a:schemeClr val="tx1"/>
                  </a:solidFill>
                </a:ln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(</a:t>
            </a:r>
            <a:r>
              <a:rPr lang="zh-TW" altLang="en-US" sz="9600" dirty="0" smtClean="0">
                <a:ln w="28575">
                  <a:solidFill>
                    <a:schemeClr val="tx1"/>
                  </a:solidFill>
                </a:ln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二</a:t>
            </a:r>
            <a:r>
              <a:rPr lang="en-US" altLang="zh-TW" sz="9600" dirty="0" smtClean="0">
                <a:ln w="28575">
                  <a:solidFill>
                    <a:schemeClr val="tx1"/>
                  </a:solidFill>
                </a:ln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)</a:t>
            </a:r>
            <a:endParaRPr lang="en-US" sz="9600" dirty="0">
              <a:ln w="28575">
                <a:solidFill>
                  <a:schemeClr val="tx1"/>
                </a:solidFill>
              </a:ln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亞伯拉罕之約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zh-TW" altLang="en-US" sz="28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創</a:t>
            </a:r>
            <a:r>
              <a:rPr lang="en-US" sz="28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17:1-8</a:t>
            </a:r>
          </a:p>
          <a:p>
            <a:pPr algn="l"/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亞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伯蘭年九十九歲的時候，耶和華向他顯現，對他說：「我是全能的神。你當在我面前作完全人，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(2)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我就與你立約，使你的後裔極其繁多。」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(3)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亞伯蘭俯伏在地；神又對他說：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(4)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「我與你立約：你要作多國的父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。</a:t>
            </a:r>
            <a:endParaRPr lang="en-US" sz="42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亞伯拉罕之約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zh-TW" altLang="en-US" sz="28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創</a:t>
            </a:r>
            <a:r>
              <a:rPr lang="en-US" sz="28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17:1-8</a:t>
            </a:r>
          </a:p>
          <a:p>
            <a:pPr algn="l"/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(5)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從此以後，你的名不再叫亞伯蘭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崇高的父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，要叫亞伯拉罕，因為我已立你作多國的父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 (6)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我必使你的後裔極其繁多；國度從你而立，君王從你而出。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(7)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我要與你並你世世代代的後裔堅立我的約，作永遠的約，是要作你和你後裔的神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。</a:t>
            </a:r>
            <a:endParaRPr lang="en-US" sz="42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亞伯拉罕之約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zh-TW" altLang="en-US" sz="28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創</a:t>
            </a:r>
            <a:r>
              <a:rPr lang="en-US" sz="28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17:1-8</a:t>
            </a:r>
          </a:p>
          <a:p>
            <a:pPr algn="l"/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(8)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我要將你現在寄居的地，就是迦南全地，賜給你和你的後裔永遠為業，我也必作他們的神。」</a:t>
            </a:r>
            <a:endParaRPr lang="en-US" sz="42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摩西之約</a:t>
            </a:r>
          </a:p>
          <a:p>
            <a:pPr algn="l">
              <a:spcBef>
                <a:spcPts val="0"/>
              </a:spcBef>
            </a:pPr>
            <a:r>
              <a:rPr lang="zh-TW" altLang="en-US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出</a:t>
            </a:r>
            <a:r>
              <a:rPr lang="en-US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 </a:t>
            </a:r>
            <a:r>
              <a:rPr lang="en-US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24:</a:t>
            </a:r>
            <a:r>
              <a:rPr lang="en-US" altLang="zh-TW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6-8</a:t>
            </a:r>
            <a:r>
              <a:rPr lang="en-US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 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 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6)</a:t>
            </a:r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摩西將血一半盛在盆中，一半灑在壇上；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(7)</a:t>
            </a:r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又將約書念給百姓聽。他們說：「耶和華所吩咐的，我們都必遵行</a:t>
            </a:r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。」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 (8)</a:t>
            </a:r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摩西將血灑在百姓身上，說：「你看！這是立約的血，是耶和華按這一切話與你們立約的憑據。」</a:t>
            </a:r>
            <a:endParaRPr lang="en-US" sz="40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摩西之約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 </a:t>
            </a:r>
          </a:p>
          <a:p>
            <a:pPr algn="l"/>
            <a:r>
              <a:rPr lang="zh-TW" altLang="en-US" sz="4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申</a:t>
            </a:r>
            <a:r>
              <a:rPr lang="en-US" sz="4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7:9     </a:t>
            </a:r>
            <a:endParaRPr lang="en-US" sz="44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zh-TW" altLang="en-US" sz="4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所</a:t>
            </a:r>
            <a:r>
              <a:rPr lang="zh-TW" altLang="en-US" sz="4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以，你要知道耶和華你的神，他是神，是信實的神：向愛他守他誡命的人守約施慈愛，直到千代。</a:t>
            </a:r>
            <a:endParaRPr lang="en-US" sz="44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耶穌基督之約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 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zh-TW" altLang="en-US" sz="36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太</a:t>
            </a:r>
            <a:r>
              <a:rPr lang="en-US" sz="36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26:26-28</a:t>
            </a:r>
          </a:p>
          <a:p>
            <a:pPr algn="l"/>
            <a:r>
              <a:rPr lang="zh-TW" altLang="en-US" sz="4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他</a:t>
            </a:r>
            <a:r>
              <a:rPr lang="zh-TW" altLang="en-US" sz="4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們吃的時候，耶穌拿起餅來，祝福，就擘開，遞給門徒，說：「你們拿著吃，這是我的身體」；</a:t>
            </a:r>
            <a:r>
              <a:rPr lang="en-US" sz="4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(27)</a:t>
            </a:r>
            <a:r>
              <a:rPr lang="zh-TW" altLang="en-US" sz="4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又拿起杯來，祝謝了，遞給他們，說：「你們都喝這個；</a:t>
            </a:r>
            <a:r>
              <a:rPr lang="en-US" sz="4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(28)</a:t>
            </a:r>
            <a:r>
              <a:rPr lang="zh-TW" altLang="en-US" sz="4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因為這是我立約的血，為多人流出來，使罪得赦。</a:t>
            </a:r>
            <a:endParaRPr lang="en-US" sz="44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耶穌基督之約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 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zh-TW" altLang="en-US" sz="36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希</a:t>
            </a:r>
            <a:r>
              <a:rPr lang="en-US" altLang="zh-TW" sz="36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8:6-12</a:t>
            </a:r>
            <a:endParaRPr lang="en-US" sz="36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6)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如今耶穌所得的職任是更美的，正如他作更美之約的中保；這約原是憑更美之應許立的。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(7)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那前約若沒有瑕疵，就無處尋求後約了。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(8)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所以主指著他的百姓說（或作：所以主指前約的缺欠說）：日子將到，我要與以色列家和猶大家另立新約，</a:t>
            </a:r>
            <a:endParaRPr lang="en-US" sz="42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耶穌基督之約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 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zh-TW" altLang="en-US" sz="36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希</a:t>
            </a:r>
            <a:r>
              <a:rPr lang="en-US" altLang="zh-TW" sz="36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8:6-12</a:t>
            </a:r>
            <a:endParaRPr lang="en-US" sz="36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6)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如今耶穌所得的職任是更美的，正如他作更美之約的中保；這約原是憑更美之應許立的。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(7)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那前約若沒有瑕疵，就無處尋求後約了。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(8)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所以主指著他的百姓說（或作：所以主指前約的缺欠說）：日子將到，我要與以色列家和猶大家另立新約，</a:t>
            </a:r>
            <a:endParaRPr lang="en-US" sz="42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0"/>
            <a:ext cx="8610600" cy="66294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耶穌基督之約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 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zh-TW" altLang="en-US" sz="36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希</a:t>
            </a:r>
            <a:r>
              <a:rPr lang="en-US" altLang="zh-TW" sz="36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8:6-12</a:t>
            </a:r>
            <a:endParaRPr lang="en-US" sz="36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(9)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不像我拉著他們祖宗的手，領他們出埃及的時候，與他們所立的約。因為他們不恆心守我的約，我也不理他們。這是主說的。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(10)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主又說：那些日子以後，我與以色列家所立的約乃是這樣：我要將我的律法放在他們裡面，寫在他們心上；我要作他們的神；他們要作我的子民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。</a:t>
            </a:r>
            <a:endParaRPr lang="en-US" sz="42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耶穌基督之約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 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zh-TW" altLang="en-US" sz="36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希</a:t>
            </a:r>
            <a:r>
              <a:rPr lang="en-US" altLang="zh-TW" sz="36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8:6-12</a:t>
            </a:r>
            <a:endParaRPr lang="en-US" sz="36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(11)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他們不用各人教導自己的鄉鄰和自己的弟兄，說：你該認識主；因為他們從最小的到至大的，都必認識我。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(12)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我要寬恕他們的不義，不再記念他們的罪愆。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(13)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既說新約。就以前約為舊了；但那漸舊漸衰的，就必快歸無有了。</a:t>
            </a:r>
            <a:endParaRPr lang="en-US" sz="42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4000" dirty="0" smtClean="0"/>
          </a:p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聖經中重大的立約</a:t>
            </a:r>
            <a:endParaRPr lang="en-US" sz="4400" dirty="0" smtClean="0">
              <a:ln>
                <a:solidFill>
                  <a:srgbClr val="000000"/>
                </a:solidFill>
              </a:ln>
              <a:solidFill>
                <a:srgbClr val="FFC000"/>
              </a:solidFill>
              <a:latin typeface="DFPTanLiW5-B5-AZ" pitchFamily="66" charset="-120"/>
              <a:ea typeface="DFPTanLiW5-B5-AZ" pitchFamily="66" charset="-120"/>
            </a:endParaRPr>
          </a:p>
          <a:p>
            <a:pPr lvl="0"/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亞當之約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lvl="0"/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挪亞之約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lvl="0"/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亞伯拉罕之約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lvl="0"/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摩西之約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lvl="0"/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大衛之約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lvl="0"/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耶穌基督之新約</a:t>
            </a:r>
            <a:endParaRPr lang="en-US" sz="40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5400" dirty="0" smtClean="0">
              <a:solidFill>
                <a:srgbClr val="FFC000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6600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結語</a:t>
            </a:r>
            <a:endParaRPr lang="en-US" altLang="zh-TW" sz="6600" dirty="0" smtClean="0">
              <a:solidFill>
                <a:srgbClr val="FFC000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神是與人立約的神</a:t>
            </a:r>
            <a:endParaRPr lang="en-US" altLang="zh-TW" sz="44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r>
              <a:rPr lang="zh-TW" altLang="en-US" sz="4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耶穌基督的新約</a:t>
            </a:r>
            <a:endParaRPr lang="en-US" altLang="zh-TW" sz="44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r>
              <a:rPr lang="zh-TW" altLang="en-US" sz="4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是神無比恩慈的恩約</a:t>
            </a:r>
            <a:r>
              <a:rPr lang="en-US" sz="54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 </a:t>
            </a:r>
            <a:endParaRPr lang="en-US" sz="54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4000" dirty="0" smtClean="0"/>
          </a:p>
          <a:p>
            <a:pPr lvl="0"/>
            <a:r>
              <a:rPr lang="zh-TW" altLang="en-US" sz="4800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亞</a:t>
            </a:r>
            <a:r>
              <a:rPr lang="zh-TW" altLang="en-US" sz="4800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當之</a:t>
            </a:r>
            <a:r>
              <a:rPr lang="zh-TW" altLang="en-US" sz="4800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約</a:t>
            </a:r>
            <a:endParaRPr lang="en-US" altLang="zh-TW" sz="4800" dirty="0" smtClean="0">
              <a:solidFill>
                <a:srgbClr val="FFC000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創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2:15-17</a:t>
            </a: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耶</a:t>
            </a:r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和華神將那人安置在伊甸園，使他修理，看守。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(16)</a:t>
            </a:r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耶和華神吩咐他說：「園中各樣樹上的果子，你可以隨意吃，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(17)</a:t>
            </a:r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只是分別善惡樹上的果子，你不可吃，因為你吃的日子必定死！」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lvl="0"/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挪亞之約</a:t>
            </a: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創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9:1-13</a:t>
            </a:r>
          </a:p>
          <a:p>
            <a:pPr algn="l"/>
            <a:r>
              <a:rPr lang="zh-TW" altLang="en-US" sz="41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神</a:t>
            </a:r>
            <a:r>
              <a:rPr lang="zh-TW" altLang="en-US" sz="41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賜福給挪亞和他的兒子，對他們說：「你們要生養眾多，遍滿了地。</a:t>
            </a:r>
            <a:r>
              <a:rPr lang="en-US" sz="41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(2)</a:t>
            </a:r>
            <a:r>
              <a:rPr lang="zh-TW" altLang="en-US" sz="41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凡地上的走獸和空中的飛鳥都必驚恐，懼怕你們，連地上一切的昆蟲並海裡一切的魚都交付你們的手。</a:t>
            </a:r>
            <a:r>
              <a:rPr lang="en-US" sz="41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(3)</a:t>
            </a:r>
            <a:r>
              <a:rPr lang="zh-TW" altLang="en-US" sz="41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凡活著的動物都可以作你們的食物。這一切我都賜給你們，如同菜蔬一樣</a:t>
            </a:r>
            <a:r>
              <a:rPr lang="zh-TW" altLang="en-US" sz="41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。</a:t>
            </a:r>
            <a:endParaRPr lang="en-US" sz="41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挪亞之約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(4)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惟獨肉帶著血，那就是他的生命，你們不可吃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 (5)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流你們血、害你們命的，無論是獸是人，我必討他的罪，就是向各人的弟兄也是如此。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(6)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凡流人血的，他的血也必被人所流，因為神造人是照自己的形像造的。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(7)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你們要生養眾多，在地上昌盛繁茂。」</a:t>
            </a:r>
            <a:endParaRPr lang="en-US" sz="42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挪亞之約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(8)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神曉諭挪亞和他的兒子說：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(9)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「我與你們和你們的後裔立約，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(10)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並與你們這裡的一切活物、就是飛鳥、牲畜、走獸，凡從方舟裡出來的活物立約。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(11)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我與你們立約，凡有血肉的，不再被洪水滅絕，也不再有洪水毀壞地了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。」</a:t>
            </a:r>
            <a:endParaRPr lang="en-US" sz="42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挪亞之約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(12)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神說：「我與你們並你們這裡的各樣活物所立的永約是有記號的。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(13)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我把虹放在雲彩中，這就可作我與地立約的記號了。</a:t>
            </a:r>
            <a:endParaRPr lang="en-US" sz="42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亞伯拉罕之約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創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12:1-4</a:t>
            </a:r>
          </a:p>
          <a:p>
            <a:pPr algn="l"/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耶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和華對亞伯蘭說：「你要離開本地、本族、父家，往我所要指示你的地去。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(2)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我必叫你成為大國。我必賜福給你，叫你的名為大；你也要叫別人得福。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(3)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為你祝福的，我必賜福與他；那咒詛你的，我必咒詛他。地上的萬族都要因你得福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。」</a:t>
            </a:r>
            <a:endParaRPr lang="en-US" sz="42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DFPTanLiW5-B5-AZ" pitchFamily="66" charset="-120"/>
                <a:ea typeface="DFPTanLiW5-B5-AZ" pitchFamily="66" charset="-120"/>
              </a:rPr>
              <a:t>亞伯拉罕之約</a:t>
            </a:r>
            <a:endParaRPr lang="en-US" sz="400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l"/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(</a:t>
            </a:r>
            <a:r>
              <a:rPr 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4)</a:t>
            </a:r>
            <a:r>
              <a:rPr lang="zh-TW" altLang="en-US" sz="420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亞伯蘭就照著耶和華的吩咐去了；羅得也和他同去。亞伯蘭出哈蘭的時候年七十五歲。</a:t>
            </a:r>
            <a:endParaRPr lang="en-US" sz="4200" dirty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1048</Words>
  <Application>Microsoft Office PowerPoint</Application>
  <PresentationFormat>On-screen Show (4:3)</PresentationFormat>
  <Paragraphs>63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立約的神(二)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我要稱頌主</dc:title>
  <dc:creator>Peter Ng</dc:creator>
  <cp:lastModifiedBy>Peter Ng</cp:lastModifiedBy>
  <cp:revision>9</cp:revision>
  <dcterms:created xsi:type="dcterms:W3CDTF">2014-11-23T15:27:36Z</dcterms:created>
  <dcterms:modified xsi:type="dcterms:W3CDTF">2015-02-08T15:57:03Z</dcterms:modified>
</cp:coreProperties>
</file>