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1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2" r:id="rId10"/>
    <p:sldId id="310" r:id="rId11"/>
    <p:sldId id="311" r:id="rId12"/>
    <p:sldId id="321" r:id="rId13"/>
    <p:sldId id="313" r:id="rId14"/>
    <p:sldId id="315" r:id="rId15"/>
    <p:sldId id="316" r:id="rId16"/>
    <p:sldId id="317" r:id="rId17"/>
    <p:sldId id="318" r:id="rId18"/>
    <p:sldId id="319" r:id="rId19"/>
    <p:sldId id="320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5C69"/>
    <a:srgbClr val="296165"/>
    <a:srgbClr val="377F85"/>
    <a:srgbClr val="3333FF"/>
    <a:srgbClr val="33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8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D3E1EF-1D79-4AFB-9D54-4A958BF681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D85116-3256-4776-9476-5896ACA587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A81415-CFC6-411F-8A1D-8ABB0B57F3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F3235A-690F-48B2-BF36-FD0D56E146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3BC5A7-0B54-4DF2-9925-8ED202B814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456C6F-0BFD-4ADD-B3A3-5905FA1693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A5C4E4-E67E-4D2D-B1C1-D85C1EA141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862480-F224-4C5B-8554-534D288188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AA59-B23F-4689-976B-C6220D5DB1F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96C043-6D84-441B-9428-C94A7510E6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E7033473-9475-4B93-B63F-B367A7F189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26252E0-3A26-4042-A20E-E91DCA9480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ow Can You Be Part of the Kingdom of God?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3521" cy="6858000"/>
          </a:xfrm>
          <a:prstGeom prst="rect">
            <a:avLst/>
          </a:prstGeom>
          <a:noFill/>
        </p:spPr>
      </p:pic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04800" y="1219200"/>
            <a:ext cx="8382000" cy="2819400"/>
          </a:xfrm>
        </p:spPr>
        <p:txBody>
          <a:bodyPr>
            <a:noAutofit/>
          </a:bodyPr>
          <a:lstStyle/>
          <a:p>
            <a:pPr algn="ctr"/>
            <a:r>
              <a:rPr lang="zh-TW" altLang="en-US" sz="8800" dirty="0" smtClean="0">
                <a:solidFill>
                  <a:srgbClr val="FFC000"/>
                </a:solidFill>
              </a:rPr>
              <a:t>願您的國降臨</a:t>
            </a:r>
            <a:endParaRPr lang="en-US" sz="6600" b="1" dirty="0" smtClean="0">
              <a:solidFill>
                <a:srgbClr val="FFC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914400"/>
            <a:ext cx="8763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solidFill>
                  <a:schemeClr val="bg1"/>
                </a:solidFill>
              </a:rPr>
              <a:t>覆我周身黑暗夜</a:t>
            </a:r>
            <a:r>
              <a:rPr lang="zh-CN" altLang="en-US" sz="4400" dirty="0" smtClean="0">
                <a:solidFill>
                  <a:schemeClr val="bg1"/>
                </a:solidFill>
              </a:rPr>
              <a:t>，四</a:t>
            </a:r>
            <a:r>
              <a:rPr lang="zh-CN" altLang="en-US" sz="4400" dirty="0" smtClean="0">
                <a:solidFill>
                  <a:schemeClr val="bg1"/>
                </a:solidFill>
              </a:rPr>
              <a:t>極昏黑如幽壑。</a:t>
            </a:r>
            <a:r>
              <a:rPr lang="en-US" sz="4400" dirty="0" smtClean="0">
                <a:solidFill>
                  <a:schemeClr val="bg1"/>
                </a:solidFill>
              </a:rPr>
              <a:t/>
            </a:r>
            <a:br>
              <a:rPr lang="en-US" sz="4400" dirty="0" smtClean="0">
                <a:solidFill>
                  <a:schemeClr val="bg1"/>
                </a:solidFill>
              </a:rPr>
            </a:br>
            <a:r>
              <a:rPr lang="zh-CN" altLang="en-US" sz="4400" dirty="0" smtClean="0">
                <a:solidFill>
                  <a:schemeClr val="bg1"/>
                </a:solidFill>
              </a:rPr>
              <a:t>感謝神祇勿論誰</a:t>
            </a:r>
            <a:r>
              <a:rPr lang="zh-CN" altLang="en-US" sz="4400" dirty="0" smtClean="0">
                <a:solidFill>
                  <a:schemeClr val="bg1"/>
                </a:solidFill>
              </a:rPr>
              <a:t>，為</a:t>
            </a:r>
            <a:r>
              <a:rPr lang="zh-CN" altLang="en-US" sz="4400" dirty="0" smtClean="0">
                <a:solidFill>
                  <a:schemeClr val="bg1"/>
                </a:solidFill>
              </a:rPr>
              <a:t>我永不屈魂魄</a:t>
            </a:r>
            <a:r>
              <a:rPr lang="zh-CN" altLang="en-US" sz="4400" dirty="0" smtClean="0">
                <a:solidFill>
                  <a:schemeClr val="bg1"/>
                </a:solidFill>
              </a:rPr>
              <a:t>。</a:t>
            </a:r>
            <a:endParaRPr lang="en-US" altLang="zh-CN" sz="4400" dirty="0" smtClean="0">
              <a:solidFill>
                <a:schemeClr val="bg1"/>
              </a:solidFill>
            </a:endParaRPr>
          </a:p>
          <a:p>
            <a:endParaRPr lang="en-US" sz="4400" dirty="0" smtClean="0">
              <a:solidFill>
                <a:schemeClr val="bg1"/>
              </a:solidFill>
            </a:endParaRPr>
          </a:p>
          <a:p>
            <a:r>
              <a:rPr lang="zh-CN" altLang="en-US" sz="4400" dirty="0" smtClean="0">
                <a:solidFill>
                  <a:schemeClr val="bg1"/>
                </a:solidFill>
              </a:rPr>
              <a:t>身陷險惡困境中，我不皺眉不叫喊。</a:t>
            </a:r>
            <a:r>
              <a:rPr lang="en-US" sz="4400" dirty="0" smtClean="0">
                <a:solidFill>
                  <a:schemeClr val="bg1"/>
                </a:solidFill>
              </a:rPr>
              <a:t/>
            </a:r>
            <a:br>
              <a:rPr lang="en-US" sz="4400" dirty="0" smtClean="0">
                <a:solidFill>
                  <a:schemeClr val="bg1"/>
                </a:solidFill>
              </a:rPr>
            </a:br>
            <a:r>
              <a:rPr lang="zh-CN" altLang="en-US" sz="4400" dirty="0" smtClean="0">
                <a:solidFill>
                  <a:schemeClr val="bg1"/>
                </a:solidFill>
              </a:rPr>
              <a:t>命運棒打威嚇中，頭破血流卻昂然</a:t>
            </a:r>
            <a:r>
              <a:rPr lang="zh-CN" altLang="en-US" sz="4400" dirty="0" smtClean="0">
                <a:solidFill>
                  <a:schemeClr val="bg1"/>
                </a:solidFill>
              </a:rPr>
              <a:t>。</a:t>
            </a:r>
            <a:endParaRPr lang="en-US" altLang="zh-CN" sz="4400" dirty="0" smtClean="0">
              <a:solidFill>
                <a:schemeClr val="bg1"/>
              </a:solidFill>
            </a:endParaRPr>
          </a:p>
          <a:p>
            <a:endParaRPr lang="en-US" sz="4400" dirty="0" smtClean="0"/>
          </a:p>
          <a:p>
            <a:endParaRPr lang="en-US" sz="44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914400"/>
            <a:ext cx="8763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solidFill>
                  <a:schemeClr val="bg1"/>
                </a:solidFill>
              </a:rPr>
              <a:t>此處所有怒與淚，恐怖陰影暗伏圍，</a:t>
            </a:r>
            <a:r>
              <a:rPr lang="en-US" sz="4400" dirty="0" smtClean="0">
                <a:solidFill>
                  <a:schemeClr val="bg1"/>
                </a:solidFill>
              </a:rPr>
              <a:t/>
            </a:r>
            <a:br>
              <a:rPr lang="en-US" sz="4400" dirty="0" smtClean="0">
                <a:solidFill>
                  <a:schemeClr val="bg1"/>
                </a:solidFill>
              </a:rPr>
            </a:br>
            <a:r>
              <a:rPr lang="zh-CN" altLang="en-US" sz="4400" dirty="0" smtClean="0">
                <a:solidFill>
                  <a:schemeClr val="bg1"/>
                </a:solidFill>
              </a:rPr>
              <a:t>歲月之中緒恐嚇，我必無懼且無畏。</a:t>
            </a:r>
            <a:endParaRPr lang="en-US" sz="4400" dirty="0" smtClean="0">
              <a:solidFill>
                <a:schemeClr val="bg1"/>
              </a:solidFill>
            </a:endParaRPr>
          </a:p>
          <a:p>
            <a:endParaRPr lang="en-US" sz="4400" dirty="0" smtClean="0">
              <a:solidFill>
                <a:schemeClr val="bg1"/>
              </a:solidFill>
            </a:endParaRPr>
          </a:p>
          <a:p>
            <a:r>
              <a:rPr lang="zh-CN" altLang="en-US" sz="4400" dirty="0" smtClean="0">
                <a:solidFill>
                  <a:schemeClr val="bg1"/>
                </a:solidFill>
              </a:rPr>
              <a:t>不論途中門多窄，不管冊上罰懲重，</a:t>
            </a:r>
            <a:r>
              <a:rPr lang="en-US" sz="4400" dirty="0" smtClean="0">
                <a:solidFill>
                  <a:schemeClr val="bg1"/>
                </a:solidFill>
              </a:rPr>
              <a:t/>
            </a:r>
            <a:br>
              <a:rPr lang="en-US" sz="4400" dirty="0" smtClean="0">
                <a:solidFill>
                  <a:schemeClr val="bg1"/>
                </a:solidFill>
              </a:rPr>
            </a:br>
            <a:r>
              <a:rPr lang="zh-CN" altLang="en-US" sz="4400" dirty="0" smtClean="0">
                <a:solidFill>
                  <a:schemeClr val="bg1"/>
                </a:solidFill>
              </a:rPr>
              <a:t>我乃命運之主宰，我乃靈魂之統領。</a:t>
            </a:r>
            <a:endParaRPr lang="en-US" sz="4400" dirty="0" smtClean="0">
              <a:solidFill>
                <a:schemeClr val="bg1"/>
              </a:solidFill>
            </a:endParaRPr>
          </a:p>
          <a:p>
            <a:endParaRPr lang="en-US" sz="44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914400"/>
            <a:ext cx="8763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solidFill>
                  <a:schemeClr val="bg1"/>
                </a:solidFill>
              </a:rPr>
              <a:t>此處所有怒與淚，恐怖陰影暗伏圍，</a:t>
            </a:r>
            <a:r>
              <a:rPr lang="en-US" sz="4400" dirty="0" smtClean="0">
                <a:solidFill>
                  <a:schemeClr val="bg1"/>
                </a:solidFill>
              </a:rPr>
              <a:t/>
            </a:r>
            <a:br>
              <a:rPr lang="en-US" sz="4400" dirty="0" smtClean="0">
                <a:solidFill>
                  <a:schemeClr val="bg1"/>
                </a:solidFill>
              </a:rPr>
            </a:br>
            <a:r>
              <a:rPr lang="zh-CN" altLang="en-US" sz="4400" dirty="0" smtClean="0">
                <a:solidFill>
                  <a:schemeClr val="bg1"/>
                </a:solidFill>
              </a:rPr>
              <a:t>歲月之中緒恐嚇，我必無懼且無畏。</a:t>
            </a:r>
            <a:endParaRPr lang="en-US" sz="4400" dirty="0" smtClean="0">
              <a:solidFill>
                <a:schemeClr val="bg1"/>
              </a:solidFill>
            </a:endParaRPr>
          </a:p>
          <a:p>
            <a:endParaRPr lang="en-US" sz="4400" dirty="0" smtClean="0">
              <a:solidFill>
                <a:schemeClr val="bg1"/>
              </a:solidFill>
            </a:endParaRPr>
          </a:p>
          <a:p>
            <a:r>
              <a:rPr lang="zh-CN" altLang="en-US" sz="4400" dirty="0" smtClean="0">
                <a:solidFill>
                  <a:schemeClr val="bg1"/>
                </a:solidFill>
              </a:rPr>
              <a:t>不論途中門多窄，不管冊上罰懲重，</a:t>
            </a:r>
            <a:r>
              <a:rPr lang="en-US" sz="4400" dirty="0" smtClean="0">
                <a:solidFill>
                  <a:schemeClr val="bg1"/>
                </a:solidFill>
              </a:rPr>
              <a:t/>
            </a:r>
            <a:br>
              <a:rPr lang="en-US" sz="4400" dirty="0" smtClean="0">
                <a:solidFill>
                  <a:schemeClr val="bg1"/>
                </a:solidFill>
              </a:rPr>
            </a:br>
            <a:r>
              <a:rPr lang="zh-CN" altLang="en-US" sz="4400" dirty="0" smtClean="0">
                <a:solidFill>
                  <a:schemeClr val="bg1"/>
                </a:solidFill>
              </a:rPr>
              <a:t>我乃命</a:t>
            </a:r>
            <a:r>
              <a:rPr lang="zh-CN" altLang="en-US" sz="4400" dirty="0" smtClean="0">
                <a:solidFill>
                  <a:schemeClr val="bg1"/>
                </a:solidFill>
              </a:rPr>
              <a:t>運之主宰</a:t>
            </a:r>
            <a:r>
              <a:rPr lang="zh-CN" altLang="en-US" sz="4400" dirty="0" smtClean="0">
                <a:solidFill>
                  <a:schemeClr val="bg1"/>
                </a:solidFill>
              </a:rPr>
              <a:t>，我乃</a:t>
            </a:r>
            <a:r>
              <a:rPr lang="zh-CN" altLang="en-US" sz="4400" dirty="0" smtClean="0">
                <a:solidFill>
                  <a:schemeClr val="bg1"/>
                </a:solidFill>
              </a:rPr>
              <a:t>靈魂之統領。</a:t>
            </a:r>
            <a:endParaRPr lang="en-US" sz="4400" dirty="0" smtClean="0">
              <a:solidFill>
                <a:schemeClr val="bg1"/>
              </a:solidFill>
            </a:endParaRPr>
          </a:p>
          <a:p>
            <a:endParaRPr lang="en-US" sz="44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52400"/>
            <a:ext cx="8763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(</a:t>
            </a:r>
            <a:r>
              <a:rPr lang="zh-TW" altLang="en-US" sz="44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四</a:t>
            </a:r>
            <a:r>
              <a:rPr lang="en-US" sz="44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) </a:t>
            </a:r>
            <a:r>
              <a:rPr lang="zh-TW" altLang="en-US" sz="44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要先求神的國和祂的義</a:t>
            </a:r>
            <a:endParaRPr lang="en-US" sz="4400" dirty="0" smtClean="0">
              <a:solidFill>
                <a:srgbClr val="FFFF00"/>
              </a:solidFill>
              <a:latin typeface="DFPYuanMedium-B5-AZ" pitchFamily="34" charset="-120"/>
              <a:ea typeface="DFPYuanMedium-B5-AZ" pitchFamily="34" charset="-120"/>
            </a:endParaRPr>
          </a:p>
          <a:p>
            <a:r>
              <a:rPr lang="en-US" sz="3600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(25)  </a:t>
            </a:r>
            <a:r>
              <a:rPr lang="zh-TW" altLang="en-US" sz="3600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「所以我告訴你們，不要為生命憂慮吃什麼，喝什麼；為身體憂慮穿什麼。生命不勝於飲食嗎？身體不勝於衣裳嗎？</a:t>
            </a:r>
            <a:r>
              <a:rPr lang="en-US" sz="3600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  (26)  </a:t>
            </a:r>
            <a:r>
              <a:rPr lang="zh-TW" altLang="en-US" sz="3600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你們看那天上的飛鳥，也不種，也不收，也不積蓄在倉裡，你們的天父尚且養活他。你們不比飛鳥貴重得多嗎？</a:t>
            </a:r>
            <a:r>
              <a:rPr lang="en-US" sz="3600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  (27)  </a:t>
            </a:r>
            <a:r>
              <a:rPr lang="zh-TW" altLang="en-US" sz="3600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你們那一個能用思慮使壽數多加一刻</a:t>
            </a:r>
            <a:r>
              <a:rPr lang="zh-TW" altLang="en-US" sz="3600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呢？</a:t>
            </a:r>
            <a:r>
              <a:rPr lang="en-US" sz="3600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  </a:t>
            </a:r>
            <a:r>
              <a:rPr lang="en-US" sz="3600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(28)  </a:t>
            </a:r>
            <a:r>
              <a:rPr lang="zh-TW" altLang="en-US" sz="3600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何必為衣裳憂慮呢？你想野地裡的百合花怎麼長起來；他也不勞苦，也不紡線</a:t>
            </a:r>
            <a:r>
              <a:rPr lang="zh-TW" altLang="en-US" sz="3600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。</a:t>
            </a:r>
            <a:endParaRPr lang="en-US" sz="4000" dirty="0">
              <a:latin typeface="DFPYuanMedium-B5-AZ" pitchFamily="34" charset="-120"/>
              <a:ea typeface="DFPYuanMedium-B5-AZ" pitchFamily="34" charset="-12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52400"/>
            <a:ext cx="87630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(</a:t>
            </a:r>
            <a:r>
              <a:rPr lang="zh-TW" altLang="en-US" sz="44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四</a:t>
            </a:r>
            <a:r>
              <a:rPr lang="en-US" sz="44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) </a:t>
            </a:r>
            <a:r>
              <a:rPr lang="zh-TW" altLang="en-US" sz="44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要先求神的國和祂的義</a:t>
            </a:r>
            <a:endParaRPr lang="en-US" sz="4400" dirty="0" smtClean="0">
              <a:solidFill>
                <a:srgbClr val="FFFF00"/>
              </a:solidFill>
              <a:latin typeface="DFPYuanMedium-B5-AZ" pitchFamily="34" charset="-120"/>
              <a:ea typeface="DFPYuanMedium-B5-AZ" pitchFamily="34" charset="-120"/>
            </a:endParaRPr>
          </a:p>
          <a:p>
            <a:r>
              <a:rPr lang="en-US" sz="3600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(29)  </a:t>
            </a:r>
            <a:r>
              <a:rPr lang="zh-TW" altLang="en-US" sz="3600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然而我告訴你們，就是所羅門極榮華的時候，他所穿戴的，還不如這花一朵呢！</a:t>
            </a:r>
            <a:r>
              <a:rPr lang="en-US" sz="3600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  (30)  </a:t>
            </a:r>
            <a:r>
              <a:rPr lang="zh-TW" altLang="en-US" sz="3600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你們這小信的人哪！野地裡的草今天還在，明天就丟在爐裡，神還給他這樣的妝飾，何況你們呢！</a:t>
            </a:r>
            <a:r>
              <a:rPr lang="en-US" sz="3600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  (31)  </a:t>
            </a:r>
            <a:r>
              <a:rPr lang="zh-TW" altLang="en-US" sz="3600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所以，不要憂慮說：吃什麼？喝什麼？穿什麼？</a:t>
            </a:r>
            <a:r>
              <a:rPr lang="en-US" sz="3600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  (32)  </a:t>
            </a:r>
            <a:r>
              <a:rPr lang="zh-TW" altLang="en-US" sz="3600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這都是外邦人所求的，你們需用的這一切東西，你們的天父是知道的。</a:t>
            </a:r>
            <a:r>
              <a:rPr lang="en-US" sz="3600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  </a:t>
            </a:r>
            <a:r>
              <a:rPr lang="en-US" sz="4400" b="1" u="sng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(33)  </a:t>
            </a:r>
            <a:r>
              <a:rPr lang="zh-TW" altLang="en-US" sz="4400" b="1" u="sng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你們要先求他的國和他的義，這些東西都要加給你們了。</a:t>
            </a:r>
            <a:endParaRPr lang="en-US" sz="3600" b="1" u="sng" dirty="0" smtClean="0">
              <a:solidFill>
                <a:schemeClr val="bg1"/>
              </a:solidFill>
              <a:latin typeface="DFPYuanMedium-B5-AZ" pitchFamily="34" charset="-120"/>
              <a:ea typeface="DFPYuanMedium-B5-AZ" pitchFamily="34" charset="-120"/>
            </a:endParaRPr>
          </a:p>
          <a:p>
            <a:r>
              <a:rPr lang="en-US" sz="4000" dirty="0" smtClean="0">
                <a:latin typeface="DFPYuanMedium-B5-AZ" pitchFamily="34" charset="-120"/>
                <a:ea typeface="DFPYuanMedium-B5-AZ" pitchFamily="34" charset="-120"/>
              </a:rPr>
              <a:t> </a:t>
            </a:r>
            <a:endParaRPr lang="en-US" sz="4000" dirty="0">
              <a:latin typeface="DFPYuanMedium-B5-AZ" pitchFamily="34" charset="-120"/>
              <a:ea typeface="DFPYuanMedium-B5-AZ" pitchFamily="34" charset="-12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52400"/>
            <a:ext cx="87630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(</a:t>
            </a:r>
            <a:r>
              <a:rPr lang="zh-TW" altLang="en-US" sz="44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四</a:t>
            </a:r>
            <a:r>
              <a:rPr lang="en-US" sz="44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) </a:t>
            </a:r>
            <a:r>
              <a:rPr lang="zh-TW" altLang="en-US" sz="44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要先求神的國和祂的義</a:t>
            </a:r>
            <a:endParaRPr lang="en-US" sz="4400" dirty="0" smtClean="0">
              <a:solidFill>
                <a:srgbClr val="FFFF00"/>
              </a:solidFill>
              <a:latin typeface="DFPYuanMedium-B5-AZ" pitchFamily="34" charset="-120"/>
              <a:ea typeface="DFPYuanMedium-B5-AZ" pitchFamily="34" charset="-120"/>
            </a:endParaRPr>
          </a:p>
          <a:p>
            <a:endParaRPr lang="en-US" altLang="zh-TW" sz="4000" b="1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zh-TW" altLang="en-US" sz="4000" b="1" dirty="0" smtClean="0">
                <a:solidFill>
                  <a:schemeClr val="bg1"/>
                </a:solidFill>
                <a:latin typeface="+mj-ea"/>
                <a:ea typeface="+mj-ea"/>
              </a:rPr>
              <a:t>相</a:t>
            </a:r>
            <a:r>
              <a:rPr lang="zh-TW" altLang="en-US" sz="4000" b="1" dirty="0" smtClean="0">
                <a:solidFill>
                  <a:schemeClr val="bg1"/>
                </a:solidFill>
                <a:latin typeface="+mj-ea"/>
                <a:ea typeface="+mj-ea"/>
              </a:rPr>
              <a:t>信遵行才能認識神的</a:t>
            </a:r>
            <a:r>
              <a:rPr lang="zh-TW" altLang="en-US" sz="4000" b="1" dirty="0" smtClean="0">
                <a:solidFill>
                  <a:schemeClr val="bg1"/>
                </a:solidFill>
                <a:latin typeface="+mj-ea"/>
                <a:ea typeface="+mj-ea"/>
              </a:rPr>
              <a:t>國</a:t>
            </a:r>
            <a:endParaRPr lang="en-US" sz="4000" dirty="0" smtClean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52400"/>
            <a:ext cx="87630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(</a:t>
            </a:r>
            <a:r>
              <a:rPr lang="zh-TW" altLang="en-US" sz="44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四</a:t>
            </a:r>
            <a:r>
              <a:rPr lang="en-US" sz="44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) </a:t>
            </a:r>
            <a:r>
              <a:rPr lang="zh-TW" altLang="en-US" sz="44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要先求神的國和祂的義</a:t>
            </a:r>
            <a:endParaRPr lang="en-US" sz="4400" dirty="0" smtClean="0">
              <a:solidFill>
                <a:srgbClr val="FFFF00"/>
              </a:solidFill>
              <a:latin typeface="DFPYuanMedium-B5-AZ" pitchFamily="34" charset="-120"/>
              <a:ea typeface="DFPYuanMedium-B5-AZ" pitchFamily="34" charset="-120"/>
            </a:endParaRPr>
          </a:p>
          <a:p>
            <a:endParaRPr lang="en-US" altLang="zh-TW" sz="4000" b="1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zh-TW" altLang="en-US" sz="4000" b="1" dirty="0" smtClean="0">
                <a:solidFill>
                  <a:schemeClr val="bg1"/>
                </a:solidFill>
                <a:latin typeface="+mj-ea"/>
                <a:ea typeface="+mj-ea"/>
              </a:rPr>
              <a:t>何為神的國度？</a:t>
            </a:r>
            <a:endParaRPr lang="en-US" sz="40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marL="742950" indent="-742950">
              <a:buAutoNum type="arabicPeriod"/>
            </a:pPr>
            <a:r>
              <a:rPr lang="zh-TW" altLang="en-US" sz="4000" dirty="0" smtClean="0">
                <a:solidFill>
                  <a:schemeClr val="bg1"/>
                </a:solidFill>
                <a:latin typeface="+mj-ea"/>
                <a:ea typeface="+mj-ea"/>
              </a:rPr>
              <a:t>本質上是基督的國</a:t>
            </a:r>
            <a:r>
              <a:rPr lang="zh-TW" altLang="en-US" sz="4000" dirty="0" smtClean="0">
                <a:solidFill>
                  <a:schemeClr val="bg1"/>
                </a:solidFill>
                <a:latin typeface="+mj-ea"/>
                <a:ea typeface="+mj-ea"/>
              </a:rPr>
              <a:t>度</a:t>
            </a:r>
            <a:endParaRPr lang="en-US" sz="4000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52400"/>
            <a:ext cx="8763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(</a:t>
            </a:r>
            <a:r>
              <a:rPr lang="zh-TW" altLang="en-US" sz="44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四</a:t>
            </a:r>
            <a:r>
              <a:rPr lang="en-US" sz="44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) </a:t>
            </a:r>
            <a:r>
              <a:rPr lang="zh-TW" altLang="en-US" sz="44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要先求神的國和祂的義</a:t>
            </a:r>
            <a:endParaRPr lang="en-US" sz="4400" dirty="0" smtClean="0">
              <a:solidFill>
                <a:srgbClr val="FFFF00"/>
              </a:solidFill>
              <a:latin typeface="DFPYuanMedium-B5-AZ" pitchFamily="34" charset="-120"/>
              <a:ea typeface="DFPYuanMedium-B5-AZ" pitchFamily="34" charset="-120"/>
            </a:endParaRPr>
          </a:p>
          <a:p>
            <a:endParaRPr lang="en-US" altLang="zh-TW" sz="4000" b="1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zh-TW" altLang="en-US" sz="4000" b="1" dirty="0" smtClean="0">
                <a:solidFill>
                  <a:schemeClr val="bg1"/>
                </a:solidFill>
                <a:latin typeface="+mj-ea"/>
                <a:ea typeface="+mj-ea"/>
              </a:rPr>
              <a:t>何為神的國度？</a:t>
            </a:r>
            <a:endParaRPr lang="en-US" sz="40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marL="742950" indent="-742950">
              <a:buAutoNum type="arabicPeriod"/>
            </a:pPr>
            <a:r>
              <a:rPr lang="zh-TW" altLang="en-US" sz="4000" dirty="0" smtClean="0">
                <a:solidFill>
                  <a:schemeClr val="bg1"/>
                </a:solidFill>
                <a:latin typeface="+mj-ea"/>
                <a:ea typeface="+mj-ea"/>
              </a:rPr>
              <a:t>本質上是基督的國度</a:t>
            </a:r>
            <a:endParaRPr lang="en-US" altLang="zh-TW" sz="40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marL="742950" indent="-742950">
              <a:buAutoNum type="arabicPeriod"/>
            </a:pPr>
            <a:r>
              <a:rPr lang="zh-TW" altLang="en-US" sz="4000" dirty="0" smtClean="0">
                <a:solidFill>
                  <a:schemeClr val="bg1"/>
                </a:solidFill>
                <a:latin typeface="+mj-ea"/>
                <a:ea typeface="+mj-ea"/>
              </a:rPr>
              <a:t>運作上是可以時刻活在神的同在</a:t>
            </a:r>
            <a:r>
              <a:rPr lang="zh-TW" altLang="en-US" sz="4000" dirty="0" smtClean="0">
                <a:solidFill>
                  <a:schemeClr val="bg1"/>
                </a:solidFill>
                <a:latin typeface="+mj-ea"/>
                <a:ea typeface="+mj-ea"/>
              </a:rPr>
              <a:t>中</a:t>
            </a:r>
            <a:endParaRPr lang="en-US" altLang="zh-TW" sz="4000" dirty="0" smtClean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52400"/>
            <a:ext cx="87630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(</a:t>
            </a:r>
            <a:r>
              <a:rPr lang="zh-TW" altLang="en-US" sz="44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四</a:t>
            </a:r>
            <a:r>
              <a:rPr lang="en-US" sz="44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) </a:t>
            </a:r>
            <a:r>
              <a:rPr lang="zh-TW" altLang="en-US" sz="44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要先求神的國和祂的義</a:t>
            </a:r>
            <a:endParaRPr lang="en-US" sz="4400" dirty="0" smtClean="0">
              <a:solidFill>
                <a:srgbClr val="FFFF00"/>
              </a:solidFill>
              <a:latin typeface="DFPYuanMedium-B5-AZ" pitchFamily="34" charset="-120"/>
              <a:ea typeface="DFPYuanMedium-B5-AZ" pitchFamily="34" charset="-120"/>
            </a:endParaRPr>
          </a:p>
          <a:p>
            <a:endParaRPr lang="en-US" altLang="zh-TW" sz="4000" b="1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zh-TW" altLang="en-US" sz="4000" b="1" dirty="0" smtClean="0">
                <a:solidFill>
                  <a:schemeClr val="bg1"/>
                </a:solidFill>
                <a:latin typeface="+mj-ea"/>
                <a:ea typeface="+mj-ea"/>
              </a:rPr>
              <a:t>何為神的國度？</a:t>
            </a:r>
            <a:endParaRPr lang="en-US" sz="40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marL="742950" indent="-742950">
              <a:buAutoNum type="arabicPeriod"/>
            </a:pPr>
            <a:r>
              <a:rPr lang="zh-TW" altLang="en-US" sz="4000" dirty="0" smtClean="0">
                <a:solidFill>
                  <a:schemeClr val="bg1"/>
                </a:solidFill>
                <a:latin typeface="+mj-ea"/>
                <a:ea typeface="+mj-ea"/>
              </a:rPr>
              <a:t>本質上是基督的國度</a:t>
            </a:r>
            <a:endParaRPr lang="en-US" altLang="zh-TW" sz="40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marL="742950" indent="-742950">
              <a:buAutoNum type="arabicPeriod"/>
            </a:pPr>
            <a:r>
              <a:rPr lang="zh-TW" altLang="en-US" sz="4000" dirty="0" smtClean="0">
                <a:solidFill>
                  <a:schemeClr val="bg1"/>
                </a:solidFill>
                <a:latin typeface="+mj-ea"/>
                <a:ea typeface="+mj-ea"/>
              </a:rPr>
              <a:t>運作上是可以時刻活在神的同在中</a:t>
            </a:r>
            <a:endParaRPr lang="en-US" altLang="zh-TW" sz="40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marL="742950" indent="-742950">
              <a:buAutoNum type="arabicPeriod"/>
            </a:pPr>
            <a:r>
              <a:rPr lang="zh-TW" altLang="en-US" sz="4000" dirty="0" smtClean="0">
                <a:solidFill>
                  <a:schemeClr val="bg1"/>
                </a:solidFill>
                <a:latin typeface="+mj-ea"/>
                <a:ea typeface="+mj-ea"/>
              </a:rPr>
              <a:t>成效上是生命的重生與成聖</a:t>
            </a:r>
            <a:r>
              <a:rPr lang="en-US" sz="4000" dirty="0" smtClean="0">
                <a:solidFill>
                  <a:schemeClr val="bg1"/>
                </a:solidFill>
                <a:latin typeface="+mj-ea"/>
                <a:ea typeface="+mj-ea"/>
              </a:rPr>
              <a:t> </a:t>
            </a:r>
            <a:endParaRPr lang="en-US" sz="4000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52400"/>
            <a:ext cx="8763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zh-TW" sz="4400" b="1" dirty="0" smtClean="0"/>
          </a:p>
          <a:p>
            <a:pPr algn="ctr"/>
            <a:endParaRPr lang="en-US" altLang="zh-TW" sz="4400" b="1" dirty="0" smtClean="0"/>
          </a:p>
          <a:p>
            <a:pPr algn="ctr"/>
            <a:endParaRPr lang="en-US" altLang="zh-TW" sz="4400" b="1" dirty="0" smtClean="0"/>
          </a:p>
          <a:p>
            <a:pPr algn="ctr"/>
            <a:r>
              <a:rPr lang="zh-TW" altLang="en-US" sz="5400" b="1" dirty="0" smtClean="0">
                <a:solidFill>
                  <a:srgbClr val="FFFF00"/>
                </a:solidFill>
              </a:rPr>
              <a:t>結</a:t>
            </a:r>
            <a:r>
              <a:rPr lang="zh-TW" altLang="en-US" sz="5400" b="1" dirty="0" smtClean="0">
                <a:solidFill>
                  <a:srgbClr val="FFFF00"/>
                </a:solidFill>
              </a:rPr>
              <a:t>語</a:t>
            </a:r>
            <a:r>
              <a:rPr lang="zh-TW" altLang="en-US" sz="5400" b="1" dirty="0" smtClean="0">
                <a:solidFill>
                  <a:srgbClr val="FFFF00"/>
                </a:solidFill>
              </a:rPr>
              <a:t>：</a:t>
            </a:r>
            <a:endParaRPr lang="en-US" altLang="zh-TW" sz="5400" b="1" dirty="0" smtClean="0">
              <a:solidFill>
                <a:srgbClr val="FFFF00"/>
              </a:solidFill>
            </a:endParaRPr>
          </a:p>
          <a:p>
            <a:pPr algn="ctr"/>
            <a:r>
              <a:rPr lang="zh-TW" altLang="en-US" sz="5400" b="1" dirty="0" smtClean="0">
                <a:solidFill>
                  <a:srgbClr val="FFFF00"/>
                </a:solidFill>
              </a:rPr>
              <a:t>願</a:t>
            </a:r>
            <a:r>
              <a:rPr lang="zh-TW" altLang="en-US" sz="5400" b="1" dirty="0" smtClean="0">
                <a:solidFill>
                  <a:srgbClr val="FFFF00"/>
                </a:solidFill>
              </a:rPr>
              <a:t>您的國降臨</a:t>
            </a:r>
            <a:endParaRPr lang="en-US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228600"/>
            <a:ext cx="8763000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太</a:t>
            </a:r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6:19-33     </a:t>
            </a:r>
            <a:r>
              <a:rPr lang="zh-TW" altLang="en-US" sz="39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「</a:t>
            </a:r>
            <a:r>
              <a:rPr lang="zh-TW" altLang="en-US" sz="39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不要為自己積儹財寶在地上；地上有蟲子咬，能銹壞，也有賊挖窟窿來偷。</a:t>
            </a:r>
            <a:r>
              <a:rPr lang="en-US" sz="39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  (20)  </a:t>
            </a:r>
            <a:r>
              <a:rPr lang="zh-TW" altLang="en-US" sz="39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只要積儹財寶在天上；天上沒有蟲子咬，不能銹壞，也沒有賊挖窟窿來偷。</a:t>
            </a:r>
            <a:r>
              <a:rPr lang="en-US" sz="39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  (21)  </a:t>
            </a:r>
            <a:r>
              <a:rPr lang="zh-TW" altLang="en-US" sz="39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因為你的財寶在那裡，你的心也在那裡。」</a:t>
            </a:r>
            <a:r>
              <a:rPr lang="en-US" sz="39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  (22)  </a:t>
            </a:r>
            <a:r>
              <a:rPr lang="zh-TW" altLang="en-US" sz="39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「眼睛就是身上的燈。你的眼睛若瞭亮，全身就光明；</a:t>
            </a:r>
            <a:r>
              <a:rPr lang="en-US" sz="39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  (23)  </a:t>
            </a:r>
            <a:r>
              <a:rPr lang="zh-TW" altLang="en-US" sz="39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你的眼睛若昏花，全身就黑暗。你裡頭的光若黑暗了，那黑暗是何等大呢</a:t>
            </a:r>
            <a:r>
              <a:rPr lang="zh-TW" altLang="en-US" sz="39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！」</a:t>
            </a:r>
            <a:endParaRPr lang="en-US" sz="3900" dirty="0">
              <a:solidFill>
                <a:schemeClr val="bg1">
                  <a:lumMod val="95000"/>
                </a:schemeClr>
              </a:solidFill>
              <a:latin typeface="DFPYuanMedium-B5-AZ" pitchFamily="34" charset="-120"/>
              <a:ea typeface="DFPYuanMedium-B5-AZ" pitchFamily="34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228600"/>
            <a:ext cx="8763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(</a:t>
            </a:r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24)  </a:t>
            </a:r>
            <a:r>
              <a:rPr lang="zh-TW" alt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「一個人不能事奉兩個主；不是惡這個，愛那個，就是重這個，輕那個。你們不能又事奉神，又事奉瑪門</a:t>
            </a:r>
            <a:r>
              <a:rPr lang="zh-TW" alt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（財利）。」</a:t>
            </a:r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  </a:t>
            </a:r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(25)  </a:t>
            </a:r>
            <a:r>
              <a:rPr lang="zh-TW" alt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「所以我告訴你們，不要為生命憂慮吃什麼，喝什麼；為身體憂慮穿什麼。生命不勝於飲食嗎？身體不勝於衣裳嗎？</a:t>
            </a:r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  (26)  </a:t>
            </a:r>
            <a:r>
              <a:rPr lang="zh-TW" alt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你們看那天上的飛鳥，也不種，也不收，也不積蓄在倉裡，你們的天父尚且養活他。你們不比飛鳥貴重得多嗎</a:t>
            </a:r>
            <a:r>
              <a:rPr lang="zh-TW" alt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？</a:t>
            </a:r>
            <a:endParaRPr lang="en-US" sz="4000" dirty="0">
              <a:solidFill>
                <a:schemeClr val="bg1">
                  <a:lumMod val="95000"/>
                </a:schemeClr>
              </a:solidFill>
              <a:latin typeface="DFPYuanMedium-B5-AZ" pitchFamily="34" charset="-120"/>
              <a:ea typeface="DFPYuanMedium-B5-AZ" pitchFamily="34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228600"/>
            <a:ext cx="8763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(27)  </a:t>
            </a:r>
            <a:r>
              <a:rPr lang="zh-TW" alt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你們那一個能用思慮使壽數多加一刻</a:t>
            </a:r>
            <a:r>
              <a:rPr lang="zh-TW" alt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呢？</a:t>
            </a:r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  </a:t>
            </a:r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(28)  </a:t>
            </a:r>
            <a:r>
              <a:rPr lang="zh-TW" alt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何必為衣裳憂慮呢？你想野地裡的百合花怎麼長起來；他也不勞苦，也不紡線。</a:t>
            </a:r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  (29)  </a:t>
            </a:r>
            <a:r>
              <a:rPr lang="zh-TW" alt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然而我告訴你們，就是所羅門極榮華的時候，他所穿戴的，還不如這花一朵呢！</a:t>
            </a:r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  (30)  </a:t>
            </a:r>
            <a:r>
              <a:rPr lang="zh-TW" alt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你們這小信的人哪！野地裡的草今天還在，明天就丟在爐裡，神還給他這樣的妝飾，何況你們呢</a:t>
            </a:r>
            <a:r>
              <a:rPr lang="zh-TW" alt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！</a:t>
            </a:r>
            <a:endParaRPr lang="en-US" sz="4000" dirty="0" smtClean="0">
              <a:solidFill>
                <a:schemeClr val="bg1">
                  <a:lumMod val="95000"/>
                </a:schemeClr>
              </a:solidFill>
              <a:latin typeface="DFPYuanMedium-B5-AZ" pitchFamily="34" charset="-120"/>
              <a:ea typeface="DFPYuanMedium-B5-AZ" pitchFamily="34" charset="-120"/>
            </a:endParaRPr>
          </a:p>
          <a:p>
            <a:endParaRPr lang="en-US" sz="4000" dirty="0">
              <a:solidFill>
                <a:schemeClr val="bg1">
                  <a:lumMod val="95000"/>
                </a:schemeClr>
              </a:solidFill>
              <a:latin typeface="DFPKuoTaiBeiW4-B5-AZ" pitchFamily="66" charset="-120"/>
              <a:ea typeface="DFPKuoTaiBeiW4-B5-AZ" pitchFamily="66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228600"/>
            <a:ext cx="8763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(31)  </a:t>
            </a:r>
            <a:r>
              <a:rPr lang="zh-TW" alt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所以，不要憂慮說：吃什麼？喝什麼？穿什麼？</a:t>
            </a:r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  (32)  </a:t>
            </a:r>
            <a:r>
              <a:rPr lang="zh-TW" alt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這都是外邦人所求的，你們需用的這一切東西，你們的天父是知道的。</a:t>
            </a:r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  (33)  </a:t>
            </a:r>
            <a:r>
              <a:rPr lang="zh-TW" alt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你們要先求他的國和他的義，這些東西都要加給你們了。</a:t>
            </a:r>
            <a:endParaRPr lang="en-US" sz="4000" dirty="0">
              <a:solidFill>
                <a:schemeClr val="bg1">
                  <a:lumMod val="95000"/>
                </a:schemeClr>
              </a:solidFill>
              <a:latin typeface="DFPYuanMedium-B5-AZ" pitchFamily="34" charset="-120"/>
              <a:ea typeface="DFPYuanMedium-B5-AZ" pitchFamily="34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762000"/>
            <a:ext cx="87630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(</a:t>
            </a:r>
            <a:r>
              <a:rPr lang="zh-TW" altLang="en-US" sz="44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一</a:t>
            </a:r>
            <a:r>
              <a:rPr lang="en-US" sz="44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) </a:t>
            </a:r>
            <a:r>
              <a:rPr lang="zh-TW" altLang="en-US" sz="44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要追求永恒的財寶</a:t>
            </a:r>
            <a:endParaRPr lang="en-US" sz="4400" dirty="0" smtClean="0">
              <a:solidFill>
                <a:srgbClr val="FFFF00"/>
              </a:solidFill>
              <a:latin typeface="DFPYuanMedium-B5-AZ" pitchFamily="34" charset="-120"/>
              <a:ea typeface="DFPYuanMedium-B5-AZ" pitchFamily="34" charset="-120"/>
            </a:endParaRPr>
          </a:p>
          <a:p>
            <a:r>
              <a:rPr lang="zh-TW" alt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「不要為自己積儹財寶在地上；地上有蟲子咬，能銹壞，也有賊挖窟窿來偷。</a:t>
            </a:r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  (20)  </a:t>
            </a:r>
            <a:r>
              <a:rPr lang="zh-TW" alt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只要積儹財寶在天上；天上沒有蟲子咬，不能銹壞，也沒有賊挖窟窿來偷。</a:t>
            </a:r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  (21)  </a:t>
            </a:r>
            <a:r>
              <a:rPr lang="zh-TW" alt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因為你的財寶在那裡，你的心也在那裡。」</a:t>
            </a:r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  <a:latin typeface="DFPYuanMedium-B5-AZ" pitchFamily="34" charset="-120"/>
                <a:ea typeface="DFPYuanMedium-B5-AZ" pitchFamily="34" charset="-120"/>
              </a:rPr>
              <a:t>  </a:t>
            </a:r>
            <a:endParaRPr lang="en-US" sz="4000" dirty="0">
              <a:solidFill>
                <a:schemeClr val="bg1">
                  <a:lumMod val="95000"/>
                </a:schemeClr>
              </a:solidFill>
              <a:latin typeface="DFPYuanMedium-B5-AZ" pitchFamily="34" charset="-120"/>
              <a:ea typeface="DFPYuanMedium-B5-AZ" pitchFamily="34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914400"/>
            <a:ext cx="8763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(</a:t>
            </a:r>
            <a:r>
              <a:rPr lang="zh-TW" altLang="en-US" sz="44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二</a:t>
            </a:r>
            <a:r>
              <a:rPr lang="en-US" sz="44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)</a:t>
            </a:r>
            <a:r>
              <a:rPr lang="zh-TW" altLang="en-US" sz="44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要求神打開你心靈的眼睛</a:t>
            </a:r>
            <a:endParaRPr lang="en-US" sz="4400" dirty="0" smtClean="0">
              <a:solidFill>
                <a:srgbClr val="FFFF00"/>
              </a:solidFill>
              <a:latin typeface="DFPYuanMedium-B5-AZ" pitchFamily="34" charset="-120"/>
              <a:ea typeface="DFPYuanMedium-B5-AZ" pitchFamily="34" charset="-120"/>
            </a:endParaRPr>
          </a:p>
          <a:p>
            <a:r>
              <a:rPr lang="en-US" sz="4000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(22)  </a:t>
            </a:r>
            <a:r>
              <a:rPr lang="zh-TW" altLang="en-US" sz="4000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「眼睛就是身上的燈。你的眼睛若瞭亮，全身就光明；</a:t>
            </a:r>
            <a:r>
              <a:rPr lang="en-US" sz="4000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  (23)  </a:t>
            </a:r>
            <a:r>
              <a:rPr lang="zh-TW" altLang="en-US" sz="4000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你的眼睛若昏花，全身就黑暗。你裡頭的光若黑暗了，那黑暗是何等大呢！」</a:t>
            </a:r>
            <a:r>
              <a:rPr lang="en-US" sz="4000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  </a:t>
            </a:r>
            <a:endParaRPr lang="en-US" sz="4000" dirty="0">
              <a:solidFill>
                <a:schemeClr val="bg1"/>
              </a:solidFill>
              <a:latin typeface="DFPYuanMedium-B5-AZ" pitchFamily="34" charset="-120"/>
              <a:ea typeface="DFPYuanMedium-B5-AZ" pitchFamily="34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914400"/>
            <a:ext cx="8763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(</a:t>
            </a:r>
            <a:r>
              <a:rPr lang="zh-TW" altLang="en-US" sz="48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三</a:t>
            </a:r>
            <a:r>
              <a:rPr lang="en-US" sz="48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) </a:t>
            </a:r>
            <a:r>
              <a:rPr lang="zh-TW" altLang="en-US" sz="48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要專一的事奉真神</a:t>
            </a:r>
            <a:endParaRPr lang="en-US" sz="4800" dirty="0" smtClean="0">
              <a:solidFill>
                <a:srgbClr val="FFFF00"/>
              </a:solidFill>
              <a:latin typeface="DFPYuanMedium-B5-AZ" pitchFamily="34" charset="-120"/>
              <a:ea typeface="DFPYuanMedium-B5-AZ" pitchFamily="34" charset="-120"/>
            </a:endParaRPr>
          </a:p>
          <a:p>
            <a:r>
              <a:rPr lang="en-US" sz="4400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(24)  </a:t>
            </a:r>
            <a:r>
              <a:rPr lang="zh-TW" altLang="en-US" sz="4400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「一個人不能事奉兩個主；不是惡這個，愛那個，就是重這個，輕那個。你們不能又事奉神，又事奉瑪門（瑪門：財利的意思）。」</a:t>
            </a:r>
            <a:r>
              <a:rPr lang="en-US" sz="4400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  </a:t>
            </a:r>
            <a:endParaRPr lang="en-US" sz="4400" dirty="0">
              <a:solidFill>
                <a:schemeClr val="bg1"/>
              </a:solidFill>
              <a:latin typeface="DFPYuanMedium-B5-AZ" pitchFamily="34" charset="-120"/>
              <a:ea typeface="DFPYuanMedium-B5-AZ" pitchFamily="34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914400"/>
            <a:ext cx="8763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800" dirty="0" smtClean="0">
              <a:solidFill>
                <a:srgbClr val="FFFF00"/>
              </a:solidFill>
            </a:endParaRPr>
          </a:p>
          <a:p>
            <a:pPr algn="ctr"/>
            <a:r>
              <a:rPr lang="en-US" sz="4800" dirty="0" smtClean="0">
                <a:solidFill>
                  <a:srgbClr val="FFFF00"/>
                </a:solidFill>
              </a:rPr>
              <a:t>William </a:t>
            </a:r>
            <a:r>
              <a:rPr lang="en-US" sz="4800" dirty="0" smtClean="0">
                <a:solidFill>
                  <a:srgbClr val="FFFF00"/>
                </a:solidFill>
              </a:rPr>
              <a:t>Ernest Henley </a:t>
            </a:r>
            <a:endParaRPr lang="en-US" sz="4800" dirty="0" smtClean="0">
              <a:solidFill>
                <a:srgbClr val="FFFF00"/>
              </a:solidFill>
            </a:endParaRPr>
          </a:p>
          <a:p>
            <a:pPr algn="ctr"/>
            <a:r>
              <a:rPr lang="en-US" sz="4800" dirty="0" smtClean="0">
                <a:solidFill>
                  <a:srgbClr val="FFFF00"/>
                </a:solidFill>
              </a:rPr>
              <a:t>1849-1903</a:t>
            </a:r>
            <a:r>
              <a:rPr lang="en-US" sz="4800" dirty="0" smtClean="0">
                <a:solidFill>
                  <a:srgbClr val="FFFF00"/>
                </a:solidFill>
              </a:rPr>
              <a:t>. </a:t>
            </a:r>
          </a:p>
          <a:p>
            <a:pPr algn="ctr"/>
            <a:endParaRPr lang="en-US" sz="4800" b="1" dirty="0" smtClean="0">
              <a:solidFill>
                <a:srgbClr val="FFFF00"/>
              </a:solidFill>
            </a:endParaRPr>
          </a:p>
          <a:p>
            <a:pPr algn="ctr"/>
            <a:r>
              <a:rPr lang="en-US" sz="4800" b="1" dirty="0" err="1" smtClean="0">
                <a:solidFill>
                  <a:srgbClr val="FFFF00"/>
                </a:solidFill>
              </a:rPr>
              <a:t>Invictus</a:t>
            </a:r>
            <a:r>
              <a:rPr lang="en-US" sz="4800" b="1" dirty="0" smtClean="0">
                <a:solidFill>
                  <a:srgbClr val="FFFF00"/>
                </a:solidFill>
              </a:rPr>
              <a:t> </a:t>
            </a:r>
            <a:r>
              <a:rPr lang="en-US" altLang="zh-CN" sz="4800" dirty="0" smtClean="0">
                <a:solidFill>
                  <a:srgbClr val="FFFF00"/>
                </a:solidFill>
              </a:rPr>
              <a:t>《</a:t>
            </a:r>
            <a:r>
              <a:rPr lang="zh-CN" altLang="en-US" sz="4800" dirty="0" smtClean="0">
                <a:solidFill>
                  <a:srgbClr val="FFFF00"/>
                </a:solidFill>
              </a:rPr>
              <a:t>永不屈服</a:t>
            </a:r>
            <a:r>
              <a:rPr lang="en-US" altLang="zh-CN" sz="4800" dirty="0" smtClean="0">
                <a:solidFill>
                  <a:srgbClr val="FFFF00"/>
                </a:solidFill>
              </a:rPr>
              <a:t>》</a:t>
            </a:r>
          </a:p>
          <a:p>
            <a:pPr algn="ctr"/>
            <a:r>
              <a:rPr lang="en-US" sz="4800" b="1" dirty="0" smtClean="0">
                <a:solidFill>
                  <a:srgbClr val="FFFF00"/>
                </a:solidFill>
              </a:rPr>
              <a:t>(1875)</a:t>
            </a:r>
            <a:endParaRPr lang="en-US" sz="4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1098</TotalTime>
  <Words>1385</Words>
  <Application>Microsoft Office PowerPoint</Application>
  <PresentationFormat>On-screen Show (4:3)</PresentationFormat>
  <Paragraphs>54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願您的國降臨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耶和華所賜的福</dc:title>
  <dc:creator>PN</dc:creator>
  <cp:lastModifiedBy>Peter Ng</cp:lastModifiedBy>
  <cp:revision>35</cp:revision>
  <dcterms:created xsi:type="dcterms:W3CDTF">2010-04-25T15:54:48Z</dcterms:created>
  <dcterms:modified xsi:type="dcterms:W3CDTF">2014-10-05T15:59:29Z</dcterms:modified>
</cp:coreProperties>
</file>