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4" r:id="rId5"/>
    <p:sldId id="261" r:id="rId6"/>
    <p:sldId id="262" r:id="rId7"/>
    <p:sldId id="263" r:id="rId8"/>
    <p:sldId id="260" r:id="rId9"/>
    <p:sldId id="265" r:id="rId10"/>
    <p:sldId id="266" r:id="rId11"/>
    <p:sldId id="267" r:id="rId12"/>
    <p:sldId id="268" r:id="rId13"/>
    <p:sldId id="269" r:id="rId14"/>
    <p:sldId id="272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2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3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5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9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1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1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8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5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5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DF9B9-7DC6-42C2-AD90-8195115FEA3C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25398-8E72-4E5B-A017-BD56C9EF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600200"/>
          </a:xfrm>
        </p:spPr>
        <p:txBody>
          <a:bodyPr>
            <a:normAutofit/>
          </a:bodyPr>
          <a:lstStyle/>
          <a:p>
            <a:r>
              <a:rPr lang="en-US" altLang="zh-CN" sz="80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sz="80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sz="80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581400"/>
            <a:ext cx="7924800" cy="2544763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66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雅各書</a:t>
            </a:r>
            <a:r>
              <a:rPr lang="en-US" altLang="zh-CN" sz="66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4.13-17</a:t>
            </a:r>
            <a:endParaRPr lang="en-US" sz="6600" b="1" dirty="0" smtClean="0">
              <a:solidFill>
                <a:srgbClr val="00B05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439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1"/>
            <a:ext cx="8153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當我年輕的時候，我夢想</a:t>
            </a:r>
            <a:r>
              <a:rPr lang="zh-CN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改變這個世界</a:t>
            </a:r>
            <a:r>
              <a:rPr lang="zh-CN" altLang="en-US" sz="3200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；</a:t>
            </a:r>
            <a:endParaRPr lang="en-US" altLang="zh-CN" sz="3200" dirty="0" smtClean="0">
              <a:solidFill>
                <a:schemeClr val="accent3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3200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當我成熟以後，我發現我不能改變這個世界，我將目光縮短了一些，決定只</a:t>
            </a:r>
            <a:r>
              <a:rPr lang="zh-CN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改變我的國家</a:t>
            </a:r>
            <a:r>
              <a:rPr lang="zh-CN" altLang="en-US" sz="3200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；</a:t>
            </a:r>
            <a:endParaRPr lang="en-US" altLang="zh-CN" sz="3200" dirty="0" smtClean="0">
              <a:solidFill>
                <a:schemeClr val="accent3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3200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當我進入暮年以後，我發現我不能改變我們的國家，我的最後願望僅僅是</a:t>
            </a:r>
            <a:r>
              <a:rPr lang="zh-CN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改變一下我的家庭</a:t>
            </a:r>
            <a:r>
              <a:rPr lang="zh-CN" altLang="en-US" sz="3200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，但是這也不可能。</a:t>
            </a:r>
            <a:endParaRPr lang="en-US" altLang="zh-CN" sz="3200" dirty="0" smtClean="0">
              <a:solidFill>
                <a:schemeClr val="accent3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3200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當我現在躺在床上，行將就木時，我突然意識到：如果一開始我僅僅去</a:t>
            </a:r>
            <a:r>
              <a:rPr lang="zh-CN" altLang="en-US" sz="32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改變我自己</a:t>
            </a:r>
            <a:r>
              <a:rPr lang="zh-CN" altLang="en-US" sz="3200" dirty="0" smtClean="0">
                <a:solidFill>
                  <a:schemeClr val="accent3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，然後，我可能改變我的家庭；在家人的幫助和鼓勵下，我可能為國家做一些事情，然後，誰知道呢？我甚至可能改變這個世界。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6187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sz="49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sz="49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b="1" dirty="0" smtClean="0">
                <a:solidFill>
                  <a:srgbClr val="002060"/>
                </a:solidFill>
              </a:rPr>
              <a:t/>
            </a:r>
            <a:br>
              <a:rPr lang="en-US" altLang="zh-CN" b="1" dirty="0" smtClean="0">
                <a:solidFill>
                  <a:srgbClr val="002060"/>
                </a:solidFill>
              </a:rPr>
            </a:br>
            <a:r>
              <a:rPr lang="en-US" altLang="zh-CN" sz="31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4.14</a:t>
            </a:r>
            <a:r>
              <a:rPr lang="en-US" altLang="zh-CN" sz="31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31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其實明天如何，你們還不知道</a:t>
            </a:r>
            <a:r>
              <a:rPr lang="zh-CN" altLang="en-US" sz="31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。</a:t>
            </a:r>
            <a:r>
              <a:rPr lang="zh-TW" altLang="en-US" sz="31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你們的生命是什麼呢？你們原來是一片雲霧，出現少時就不見了</a:t>
            </a:r>
            <a:r>
              <a:rPr lang="en-US" altLang="zh-CN" sz="3100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人太有限</a:t>
            </a:r>
            <a:endParaRPr lang="en-US" altLang="zh-CN" b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知</a:t>
            </a:r>
            <a:r>
              <a:rPr lang="zh-CN" alt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識有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限</a:t>
            </a:r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（智慧更是可憐）</a:t>
            </a:r>
            <a:endParaRPr lang="en-US" altLang="zh-CN" sz="2800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林前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8.2『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若有人以為自己知道什麼，按他所當知道的，他仍是不知道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721002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20875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sz="49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sz="49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3100" b="1" dirty="0" smtClean="0">
                <a:solidFill>
                  <a:srgbClr val="002060"/>
                </a:solidFill>
              </a:rPr>
              <a:t/>
            </a:r>
            <a:br>
              <a:rPr lang="en-US" altLang="zh-CN" sz="3100" b="1" dirty="0" smtClean="0">
                <a:solidFill>
                  <a:srgbClr val="002060"/>
                </a:solidFill>
              </a:rPr>
            </a:br>
            <a:r>
              <a:rPr lang="en-US" altLang="zh-CN" sz="31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4.14</a:t>
            </a:r>
            <a:r>
              <a:rPr lang="en-US" altLang="zh-CN" sz="31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31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其實明天如何，你們還不知道</a:t>
            </a:r>
            <a:r>
              <a:rPr lang="zh-CN" altLang="en-US" sz="31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。</a:t>
            </a:r>
            <a:r>
              <a:rPr lang="zh-TW" altLang="en-US" sz="31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你們的生命是什麼呢？你們原來是一片雲霧，出現少時就不見了</a:t>
            </a:r>
            <a:r>
              <a:rPr lang="en-US" altLang="zh-CN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能力有限</a:t>
            </a:r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（還極其脆弱）</a:t>
            </a:r>
            <a:endParaRPr lang="en-US" altLang="zh-CN" sz="2800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r>
              <a:rPr lang="zh-CN" alt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林</a:t>
            </a:r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後</a:t>
            </a:r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12.5『</a:t>
            </a:r>
            <a:r>
              <a:rPr lang="zh-TW" altLang="en-US" dirty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為這人，我要誇口；但是為我自己，除了我的軟弱以外，我並不誇</a:t>
            </a:r>
            <a:r>
              <a:rPr lang="zh-TW" altLang="en-US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口</a:t>
            </a:r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145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382000" cy="1935162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b="1" dirty="0" smtClean="0">
                <a:solidFill>
                  <a:srgbClr val="002060"/>
                </a:solidFill>
              </a:rPr>
              <a:t/>
            </a:r>
            <a:br>
              <a:rPr lang="en-US" altLang="zh-CN" b="1" dirty="0" smtClean="0">
                <a:solidFill>
                  <a:srgbClr val="002060"/>
                </a:solidFill>
              </a:rPr>
            </a:b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4.14</a:t>
            </a:r>
            <a:r>
              <a:rPr lang="en-US" altLang="zh-CN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其實明天如何，你們還不知道</a:t>
            </a:r>
            <a:r>
              <a:rPr lang="zh-CN" altLang="en-US" sz="2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。</a:t>
            </a:r>
            <a:r>
              <a:rPr lang="zh-TW" altLang="en-US" sz="2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你們的生命是什麼呢？你們原來是一片雲霧，出現少時就不見了</a:t>
            </a: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8382000" cy="3154363"/>
          </a:xfrm>
        </p:spPr>
        <p:txBody>
          <a:bodyPr/>
          <a:lstStyle/>
          <a:p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生命有限</a:t>
            </a:r>
            <a:endParaRPr lang="en-US" altLang="zh-CN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r>
              <a:rPr lang="zh-CN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詩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90.10『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</a:t>
            </a:r>
            <a:r>
              <a:rPr lang="zh-TW" altLang="en-US" sz="2800" dirty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們一生的年日是七十歲，若是強壯可到八十歲；但其中所矜誇的不過是勞苦愁煩，轉眼成空，我們便如飛而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去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zh-TW" alt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312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/>
              <a:t>蜉蝣</a:t>
            </a:r>
            <a:r>
              <a:rPr lang="en-US" altLang="zh-CN" b="1" dirty="0" smtClean="0"/>
              <a:t>---</a:t>
            </a:r>
            <a:r>
              <a:rPr lang="zh-CN" altLang="en-US" b="1" dirty="0" smtClean="0"/>
              <a:t>朝生暮死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95400"/>
            <a:ext cx="8077200" cy="4800599"/>
          </a:xfrm>
        </p:spPr>
      </p:pic>
    </p:spTree>
    <p:extLst>
      <p:ext uri="{BB962C8B-B14F-4D97-AF65-F5344CB8AC3E}">
        <p14:creationId xmlns:p14="http://schemas.microsoft.com/office/powerpoint/2010/main" val="867769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/>
            </a:r>
            <a:br>
              <a:rPr lang="en-US" altLang="zh-CN" sz="2800" b="1" dirty="0" smtClean="0">
                <a:solidFill>
                  <a:srgbClr val="002060"/>
                </a:solidFill>
              </a:rPr>
            </a:br>
            <a:r>
              <a:rPr lang="en-US" altLang="zh-CN" sz="24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4.14</a:t>
            </a:r>
            <a:r>
              <a:rPr lang="en-US" altLang="zh-CN" sz="24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4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其實明天如何，你們還不知道</a:t>
            </a:r>
            <a:r>
              <a:rPr lang="zh-CN" altLang="en-US" sz="24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。</a:t>
            </a:r>
            <a:r>
              <a:rPr lang="zh-TW" altLang="en-US" sz="24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你們的生命是什麼呢？你們原來是一片雲霧，出現少時就不見了</a:t>
            </a:r>
            <a:r>
              <a:rPr lang="en-US" altLang="zh-CN" sz="2400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人有罪</a:t>
            </a:r>
            <a:endParaRPr lang="en-US" altLang="zh-CN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因犯罪的先祖、生活在一個被罪惡所充滿的環境中：文化、傳統、道德、科學、宗教</a:t>
            </a:r>
            <a:r>
              <a:rPr lang="en-US" altLang="zh-CN" sz="28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….</a:t>
            </a:r>
            <a:r>
              <a:rPr lang="zh-CN" altLang="en-US" sz="28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，人自身又習慣於過犯罪的生活，以至於</a:t>
            </a:r>
            <a:r>
              <a:rPr lang="en-US" altLang="zh-CN" sz="28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……</a:t>
            </a:r>
          </a:p>
          <a:p>
            <a:r>
              <a:rPr lang="zh-CN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理性被污染</a:t>
            </a:r>
            <a:endParaRPr lang="en-US" altLang="zh-CN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知識被污染                       </a:t>
            </a:r>
            <a:r>
              <a:rPr lang="zh-CN" altLang="en-US" sz="3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計劃可想而知！</a:t>
            </a:r>
            <a:endParaRPr lang="en-US" altLang="zh-CN" sz="36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行為被污染</a:t>
            </a:r>
            <a:endParaRPr lang="en-US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124200" y="4589318"/>
            <a:ext cx="1524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3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721"/>
            <a:ext cx="8305800" cy="1811079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b="1" dirty="0" smtClean="0">
                <a:solidFill>
                  <a:srgbClr val="002060"/>
                </a:solidFill>
              </a:rPr>
              <a:t/>
            </a:r>
            <a:br>
              <a:rPr lang="en-US" altLang="zh-CN" b="1" dirty="0" smtClean="0">
                <a:solidFill>
                  <a:srgbClr val="002060"/>
                </a:solidFill>
              </a:rPr>
            </a:br>
            <a:r>
              <a:rPr lang="en-US" altLang="zh-CN" sz="3100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4.15</a:t>
            </a:r>
            <a:r>
              <a:rPr lang="en-US" altLang="zh-CN" sz="31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31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你們只當說：主若願意，我們就可以活著，也可以做這事，或做那事。</a:t>
            </a:r>
            <a:r>
              <a:rPr lang="en-US" altLang="zh-CN" sz="31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534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3.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將你的計劃歸入神的計劃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只求神做主！</a:t>
            </a: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順服謙卑在神的面前：</a:t>
            </a:r>
            <a:endParaRPr lang="en-US" altLang="zh-C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明白</a:t>
            </a:r>
            <a:r>
              <a:rPr lang="zh-CN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神的旨意、盡自</a:t>
            </a:r>
            <a:r>
              <a:rPr lang="zh-CN" alt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己</a:t>
            </a:r>
            <a:r>
              <a:rPr lang="zh-CN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的職份：</a:t>
            </a:r>
            <a:endParaRPr lang="en-US" altLang="zh-C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彼</a:t>
            </a:r>
            <a:r>
              <a:rPr lang="zh-CN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前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2.9『</a:t>
            </a:r>
            <a:r>
              <a:rPr lang="zh-TW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zh-TW" altLang="en-US" sz="2800" dirty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惟有你們是被揀選的族類，是有君尊的祭司，是聖潔的國度，是屬神的子民，要叫你們宣揚那召你們出黑暗入奇妙光明者的美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德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</a:p>
          <a:p>
            <a:r>
              <a:rPr lang="zh-CN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榮耀歸主：林</a:t>
            </a:r>
            <a:r>
              <a:rPr lang="zh-CN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後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10.17『</a:t>
            </a:r>
            <a:r>
              <a:rPr lang="zh-TW" altLang="en-US" sz="2800" dirty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但誇口的，當指著主誇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口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03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/>
            </a:r>
            <a:br>
              <a:rPr lang="en-US" altLang="zh-CN" sz="2800" b="1" dirty="0" smtClean="0">
                <a:solidFill>
                  <a:srgbClr val="002060"/>
                </a:solidFill>
              </a:rPr>
            </a:b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4.15</a:t>
            </a:r>
            <a:r>
              <a:rPr lang="en-US" altLang="zh-CN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你們只當說：主若願意，我們就可以活著，也可以做這事，或做那事。</a:t>
            </a: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活在神的面前：</a:t>
            </a:r>
            <a:endParaRPr lang="en-US" altLang="zh-CN" b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30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肉身靠主活：</a:t>
            </a:r>
            <a:endParaRPr lang="en-US" altLang="zh-CN" sz="3000" b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</a:t>
            </a:r>
            <a:r>
              <a:rPr lang="zh-CN" altLang="en-US" sz="30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故此，要注意：</a:t>
            </a:r>
            <a:r>
              <a:rPr lang="zh-CN" altLang="en-US" sz="30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我們的</a:t>
            </a:r>
            <a:r>
              <a:rPr lang="zh-CN" altLang="en-US" sz="3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作為</a:t>
            </a:r>
            <a:r>
              <a:rPr lang="zh-CN" altLang="en-US" sz="30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是</a:t>
            </a:r>
            <a:r>
              <a:rPr lang="zh-CN" altLang="en-US" sz="3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否榮神益人</a:t>
            </a:r>
            <a:r>
              <a:rPr lang="zh-CN" altLang="en-US" sz="30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？</a:t>
            </a:r>
            <a:endParaRPr lang="en-US" altLang="zh-CN" sz="3000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30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靈命靠主活：</a:t>
            </a:r>
            <a:endParaRPr lang="en-US" altLang="zh-CN" sz="3000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sz="30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約</a:t>
            </a:r>
            <a:r>
              <a:rPr lang="en-US" altLang="zh-CN" sz="30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1.4-5</a:t>
            </a:r>
            <a:r>
              <a:rPr lang="en-US" altLang="zh-CN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30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生命在他裡頭，這生命就是人的光。光照在黑暗裡，黑暗卻不接受光。</a:t>
            </a:r>
            <a:r>
              <a:rPr lang="en-US" altLang="zh-CN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</a:p>
          <a:p>
            <a:pPr marL="0" indent="0">
              <a:buNone/>
            </a:pPr>
            <a:r>
              <a:rPr lang="zh-CN" altLang="en-US" sz="30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故此，要注意：</a:t>
            </a:r>
            <a:r>
              <a:rPr lang="zh-CN" altLang="en-US" sz="3000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我們是否活在生命的光中？</a:t>
            </a:r>
            <a:endParaRPr lang="en-US" altLang="zh-CN" sz="3000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83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/>
            </a:r>
            <a:br>
              <a:rPr lang="en-US" altLang="zh-CN" sz="2800" b="1" dirty="0" smtClean="0">
                <a:solidFill>
                  <a:srgbClr val="002060"/>
                </a:solidFill>
              </a:rPr>
            </a:b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4.15</a:t>
            </a:r>
            <a:r>
              <a:rPr lang="en-US" altLang="zh-CN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你們只當說：主若願意，我們就可以活著，也可以做這事，或做那事。</a:t>
            </a: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懷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感恩的心行在神的道中</a:t>
            </a: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四個層次：</a:t>
            </a:r>
            <a:endParaRPr lang="en-US" altLang="zh-CN" b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在神的旨意中：於神親密！</a:t>
            </a:r>
            <a:endParaRPr lang="en-US" altLang="zh-CN" sz="2800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尋求神的旨意：於神交通！</a:t>
            </a:r>
            <a:endParaRPr lang="en-US" altLang="zh-CN" sz="2800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神許可：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我們常常處於這個層次中！</a:t>
            </a: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神任</a:t>
            </a:r>
            <a:r>
              <a:rPr lang="zh-CN" altLang="en-US" sz="280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憑：離棄神！</a:t>
            </a:r>
            <a:endParaRPr lang="en-US" altLang="zh-CN" sz="2800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75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04800"/>
            <a:ext cx="5334000" cy="5821363"/>
          </a:xfrm>
        </p:spPr>
      </p:pic>
    </p:spTree>
    <p:extLst>
      <p:ext uri="{BB962C8B-B14F-4D97-AF65-F5344CB8AC3E}">
        <p14:creationId xmlns:p14="http://schemas.microsoft.com/office/powerpoint/2010/main" val="127655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92162"/>
          </a:xfrm>
        </p:spPr>
        <p:txBody>
          <a:bodyPr/>
          <a:lstStyle/>
          <a:p>
            <a:pPr algn="l"/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</a:t>
            </a:r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endParaRPr lang="en-US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zh-CN" altLang="en-US" sz="4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雅各書</a:t>
            </a:r>
            <a:r>
              <a:rPr lang="en-US" altLang="zh-CN" sz="4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4.13-17</a:t>
            </a:r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13.  </a:t>
            </a:r>
            <a:r>
              <a:rPr lang="zh-TW" altLang="en-US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嗐！你們有話說：今天明天我們要往某城裡去，在那裡住一年，做買賣得利。</a:t>
            </a:r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14. </a:t>
            </a:r>
            <a:r>
              <a:rPr lang="zh-TW" altLang="en-US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其實明天如何，你們還不知道。你們的生命是什麼呢？你們原來是一片雲霧，出現少時就不見了。</a:t>
            </a:r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15.</a:t>
            </a:r>
            <a:r>
              <a:rPr lang="zh-TW" altLang="en-US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你們只當說：主若願意，我們就可以活著，也可以做這事，或做那事。</a:t>
            </a:r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16. </a:t>
            </a:r>
            <a:r>
              <a:rPr lang="zh-TW" altLang="en-US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現今你們竟以張狂誇口；凡這樣誇口都是惡的。</a:t>
            </a:r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17. </a:t>
            </a:r>
            <a:r>
              <a:rPr lang="zh-TW" altLang="en-US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人若知道行善，卻不去行，這就是他的罪了。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231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b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CN" sz="31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4.16</a:t>
            </a:r>
            <a:r>
              <a:rPr lang="en-US" altLang="zh-CN" sz="31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31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現今你們竟以張狂誇口；凡這樣誇口都是惡的</a:t>
            </a:r>
            <a:r>
              <a:rPr lang="en-US" altLang="zh-CN" sz="3100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嚴厲的警告</a:t>
            </a:r>
            <a:endParaRPr lang="en-US" altLang="zh-CN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誇口</a:t>
            </a:r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自以為是！</a:t>
            </a:r>
            <a:endParaRPr lang="en-US" altLang="zh-CN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張狂</a:t>
            </a:r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為罪辯護！</a:t>
            </a:r>
            <a:endParaRPr lang="en-US" altLang="zh-CN" sz="2800" dirty="0" smtClean="0">
              <a:solidFill>
                <a:schemeClr val="accent4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萬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惡之</a:t>
            </a:r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根</a:t>
            </a:r>
            <a:r>
              <a:rPr lang="zh-CN" altLang="en-US" sz="2800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：    </a:t>
            </a:r>
            <a:r>
              <a:rPr lang="zh-CN" alt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面對世界</a:t>
            </a:r>
            <a:r>
              <a:rPr lang="en-US" altLang="zh-CN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貪財</a:t>
            </a:r>
            <a:endParaRPr lang="en-US" altLang="zh-CN" sz="2800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 </a:t>
            </a:r>
            <a:r>
              <a:rPr lang="zh-CN" alt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面對靈魂</a:t>
            </a:r>
            <a:r>
              <a:rPr lang="en-US" altLang="zh-CN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sz="28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驕傲</a:t>
            </a:r>
            <a:endParaRPr lang="en-US" altLang="zh-CN" sz="2800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CN" altLang="en-US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人常常落入這樣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的</a:t>
            </a:r>
            <a:r>
              <a:rPr lang="zh-CN" altLang="en-US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光景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！</a:t>
            </a:r>
            <a:endParaRPr lang="en-US" b="1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21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3100" dirty="0" smtClean="0"/>
              <a:t/>
            </a:r>
            <a:br>
              <a:rPr lang="en-US" altLang="zh-CN" sz="3100" dirty="0" smtClean="0"/>
            </a:br>
            <a:r>
              <a:rPr lang="en-US" altLang="zh-CN" sz="2800" dirty="0" smtClean="0">
                <a:solidFill>
                  <a:schemeClr val="accent6">
                    <a:lumMod val="75000"/>
                  </a:schemeClr>
                </a:solidFill>
              </a:rPr>
              <a:t>4.</a:t>
            </a: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17. </a:t>
            </a:r>
            <a:r>
              <a:rPr lang="en-US" altLang="zh-CN" sz="28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dirty="0" smtClean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人若知道行善，卻不去行，這就是他的罪了</a:t>
            </a:r>
            <a:r>
              <a:rPr lang="en-US" altLang="zh-CN" sz="2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4</a:t>
            </a:r>
            <a:r>
              <a:rPr lang="en-US" altLang="zh-C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偉大的基督信仰</a:t>
            </a:r>
            <a:endParaRPr lang="en-US" altLang="zh-CN" b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普世的罪觀</a:t>
            </a:r>
            <a:endParaRPr lang="en-US" altLang="zh-CN" sz="2800" b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約一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3.4b『……</a:t>
            </a:r>
            <a:r>
              <a:rPr lang="zh-TW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違</a:t>
            </a:r>
            <a:r>
              <a:rPr lang="zh-TW" altLang="en-US" sz="28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背律法就是</a:t>
            </a:r>
            <a:r>
              <a:rPr lang="zh-TW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罪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</a:p>
          <a:p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羅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14.23b『……</a:t>
            </a:r>
            <a:r>
              <a:rPr lang="zh-CN" altLang="en-US" sz="28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凡不出於信心的都是</a:t>
            </a:r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罪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</a:p>
          <a:p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箴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21.4『</a:t>
            </a:r>
            <a:r>
              <a:rPr lang="zh-TW" altLang="en-US" sz="28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惡人發</a:t>
            </a:r>
            <a:r>
              <a:rPr lang="zh-TW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達</a:t>
            </a:r>
            <a:r>
              <a:rPr lang="zh-CN" altLang="en-US" sz="28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r>
              <a:rPr lang="zh-TW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眼</a:t>
            </a:r>
            <a:r>
              <a:rPr lang="zh-TW" altLang="en-US" sz="28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高心傲，這乃是</a:t>
            </a:r>
            <a:r>
              <a:rPr lang="zh-TW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罪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</a:p>
          <a:p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賽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46.12『</a:t>
            </a:r>
            <a:r>
              <a:rPr lang="zh-TW" altLang="en-US" sz="28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你們這些心中頑梗、遠離公義</a:t>
            </a:r>
            <a:r>
              <a:rPr lang="zh-TW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的</a:t>
            </a:r>
            <a:r>
              <a:rPr lang="en-US" altLang="zh-TW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……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zh-TW" altLang="en-US" sz="28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5880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1447800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800" dirty="0" smtClean="0">
                <a:solidFill>
                  <a:schemeClr val="accent6">
                    <a:lumMod val="75000"/>
                  </a:schemeClr>
                </a:solidFill>
              </a:rPr>
              <a:t>4.</a:t>
            </a: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17. </a:t>
            </a:r>
            <a:r>
              <a:rPr lang="en-US" altLang="zh-CN" sz="28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dirty="0" smtClean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人若知道行善，卻不去行，這就是他的罪了</a:t>
            </a:r>
            <a:r>
              <a:rPr lang="en-US" altLang="zh-CN" sz="28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基督徒的罪觀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知</a:t>
            </a:r>
            <a:r>
              <a:rPr lang="zh-CN" altLang="en-US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善不行就是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罪</a:t>
            </a: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知</a:t>
            </a:r>
            <a:r>
              <a:rPr lang="en-US" altLang="zh-CN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道路、真理、生命！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行</a:t>
            </a:r>
            <a:r>
              <a:rPr lang="en-US" altLang="zh-CN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逆水行舟，不進則</a:t>
            </a:r>
            <a:r>
              <a:rPr lang="zh-CN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退！</a:t>
            </a:r>
            <a:endParaRPr lang="en-US" altLang="zh-C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sz="2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太</a:t>
            </a:r>
            <a:r>
              <a:rPr lang="en-US" altLang="zh-CN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11.12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dirty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從施洗約翰的時候到如今，天國是努力進入的，努力的人就得著了</a:t>
            </a:r>
            <a:r>
              <a:rPr lang="en-US" altLang="zh-CN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</a:p>
        </p:txBody>
      </p:sp>
    </p:spTree>
    <p:extLst>
      <p:ext uri="{BB962C8B-B14F-4D97-AF65-F5344CB8AC3E}">
        <p14:creationId xmlns:p14="http://schemas.microsoft.com/office/powerpoint/2010/main" val="2056591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53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sz="49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</a:t>
            </a:r>
            <a:r>
              <a:rPr lang="zh-CN" altLang="en-US" sz="49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劃！</a:t>
            </a:r>
            <a:r>
              <a:rPr lang="en-US" altLang="zh-CN" sz="49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dirty="0"/>
              <a:t/>
            </a:r>
            <a:br>
              <a:rPr lang="en-US" altLang="zh-CN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結語</a:t>
            </a:r>
            <a:endParaRPr lang="en-US" altLang="zh-CN" sz="3600" b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基督徒的最高行為準則</a:t>
            </a:r>
            <a:r>
              <a:rPr lang="en-US" altLang="zh-CN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------</a:t>
            </a:r>
            <a:endParaRPr lang="en-US" altLang="zh-CN" b="1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en-US" altLang="zh-CN" sz="2800" dirty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dirty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人若知道行善，卻不去行，這就是他的罪了</a:t>
            </a:r>
            <a:r>
              <a:rPr lang="en-US" altLang="zh-CN" sz="2800" dirty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altLang="zh-CN" sz="2800" dirty="0" smtClean="0">
              <a:solidFill>
                <a:srgbClr val="00B05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sz="2800" dirty="0" smtClean="0">
              <a:solidFill>
                <a:srgbClr val="7030A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超越文化、傳統、道德、科學、哲學、宗教</a:t>
            </a:r>
            <a:r>
              <a:rPr lang="en-US" altLang="zh-CN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……</a:t>
            </a:r>
          </a:p>
          <a:p>
            <a:pPr marL="0" indent="0">
              <a:buNone/>
            </a:pPr>
            <a:endParaRPr lang="en-US" altLang="zh-CN" sz="2800" dirty="0" smtClean="0">
              <a:solidFill>
                <a:srgbClr val="7030A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你的計劃若不偏離這個準則，</a:t>
            </a: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就是一個行善的計劃，必蒙神的喜悅！</a:t>
            </a:r>
            <a:endParaRPr lang="en-US" b="1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96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178276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3100" b="1" dirty="0" smtClean="0">
                <a:solidFill>
                  <a:srgbClr val="002060"/>
                </a:solidFill>
              </a:rPr>
              <a:t/>
            </a:r>
            <a:br>
              <a:rPr lang="en-US" altLang="zh-CN" sz="3100" b="1" dirty="0" smtClean="0">
                <a:solidFill>
                  <a:srgbClr val="002060"/>
                </a:solidFill>
              </a:rPr>
            </a:br>
            <a:r>
              <a:rPr lang="en-US" altLang="zh-CN" sz="3100" b="1" dirty="0" smtClean="0">
                <a:solidFill>
                  <a:schemeClr val="accent6">
                    <a:lumMod val="75000"/>
                  </a:schemeClr>
                </a:solidFill>
              </a:rPr>
              <a:t>4.13 </a:t>
            </a:r>
            <a:r>
              <a:rPr lang="en-US" altLang="zh-CN" sz="31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31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嗐！你們有話說：今天明天我們要往某城裡去，在那裡住一年，做買賣得利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 </a:t>
            </a:r>
            <a:r>
              <a:rPr lang="zh-CN" altLang="en-US" sz="36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年度計劃</a:t>
            </a:r>
            <a:endParaRPr lang="en-US" altLang="zh-CN" sz="3600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這個計劃有以下幾個特點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019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/>
            </a:r>
            <a:br>
              <a:rPr lang="en-US" altLang="zh-CN" sz="2800" b="1" dirty="0" smtClean="0">
                <a:solidFill>
                  <a:srgbClr val="002060"/>
                </a:solidFill>
              </a:rPr>
            </a:b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4.13 </a:t>
            </a:r>
            <a:r>
              <a:rPr lang="en-US" altLang="zh-CN" sz="28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嗐！你們有話說：今天明天我們要往某城裡去，在那裡住一年，做買賣得利</a:t>
            </a:r>
            <a:r>
              <a:rPr lang="en-US" altLang="zh-CN" sz="28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四個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』---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</a:t>
            </a:r>
            <a:r>
              <a:rPr lang="zh-CN" altLang="en-US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作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我的主！</a:t>
            </a: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C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中心是我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依靠自我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為了自我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高舉自我</a:t>
            </a:r>
            <a:endParaRPr lang="en-US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4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/>
            </a:r>
            <a:br>
              <a:rPr lang="en-US" altLang="zh-CN" sz="2800" b="1" dirty="0" smtClean="0">
                <a:solidFill>
                  <a:srgbClr val="002060"/>
                </a:solidFill>
              </a:rPr>
            </a:b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4.13 </a:t>
            </a:r>
            <a:r>
              <a:rPr lang="en-US" altLang="zh-CN" sz="28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嗐！你們有話說：今天明天我們要往某城裡去，在那裡住一年，做買賣得利</a:t>
            </a:r>
            <a:r>
              <a:rPr lang="en-US" altLang="zh-CN" sz="28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四個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』---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我的現在我做主！</a:t>
            </a: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我要決定去哪裡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我要決定呆多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久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我要決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定做什麼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我要決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定</a:t>
            </a:r>
            <a:r>
              <a:rPr lang="zh-CN" alt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得利益</a:t>
            </a:r>
            <a:endParaRPr lang="en-US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7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/>
            </a:r>
            <a:br>
              <a:rPr lang="en-US" altLang="zh-CN" sz="2800" b="1" dirty="0" smtClean="0">
                <a:solidFill>
                  <a:srgbClr val="002060"/>
                </a:solidFill>
              </a:rPr>
            </a:b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4.13 </a:t>
            </a:r>
            <a:r>
              <a:rPr lang="en-US" altLang="zh-CN" sz="28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嗐！你們有話說：今天明天我們要往某城裡去，在那裡住一年，做買賣得利</a:t>
            </a:r>
            <a:r>
              <a:rPr lang="en-US" altLang="zh-CN" sz="28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四個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』---</a:t>
            </a:r>
            <a:r>
              <a:rPr lang="zh-CN" altLang="en-US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我的未來我做主！</a:t>
            </a: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C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我掌握自己的方向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我掌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握自己的生命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我掌握自己的人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生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CN" alt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我掌握自己</a:t>
            </a: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的目標</a:t>
            </a:r>
            <a:endParaRPr lang="en-US" altLang="zh-CN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7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/>
            </a:r>
            <a:br>
              <a:rPr lang="en-US" altLang="zh-CN" sz="2800" b="1" dirty="0" smtClean="0">
                <a:solidFill>
                  <a:srgbClr val="002060"/>
                </a:solidFill>
              </a:rPr>
            </a:b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4.13 </a:t>
            </a:r>
            <a:r>
              <a:rPr lang="en-US" altLang="zh-CN" sz="28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嗐！你們有話說：今天明天我們要往某城裡去，在那裡住一年，做買賣得利</a:t>
            </a:r>
            <a:r>
              <a:rPr lang="en-US" altLang="zh-CN" sz="2800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 sz="40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成功一時</a:t>
            </a:r>
            <a:r>
              <a:rPr lang="en-US" altLang="zh-CN" sz="40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sz="40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是可能的</a:t>
            </a:r>
            <a:endParaRPr lang="en-US" altLang="zh-CN" sz="4000" b="1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zh-CN" altLang="en-US" sz="40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失敗結果</a:t>
            </a:r>
            <a:r>
              <a:rPr lang="en-US" altLang="zh-CN" sz="40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---</a:t>
            </a:r>
            <a:r>
              <a:rPr lang="zh-CN" altLang="en-US" sz="4000" b="1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是注定的</a:t>
            </a:r>
            <a:endParaRPr lang="en-US" sz="4000" b="1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383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81000" y="228600"/>
            <a:ext cx="83058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76200"/>
            <a:ext cx="8001000" cy="6781800"/>
          </a:xfrm>
        </p:spPr>
      </p:pic>
    </p:spTree>
    <p:extLst>
      <p:ext uri="{BB962C8B-B14F-4D97-AF65-F5344CB8AC3E}">
        <p14:creationId xmlns:p14="http://schemas.microsoft.com/office/powerpoint/2010/main" val="3405781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《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計劃！</a:t>
            </a: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》</a:t>
            </a:r>
            <a:r>
              <a:rPr lang="en-US" altLang="zh-CN" b="1" dirty="0" smtClean="0">
                <a:solidFill>
                  <a:srgbClr val="002060"/>
                </a:solidFill>
              </a:rPr>
              <a:t/>
            </a:r>
            <a:br>
              <a:rPr lang="en-US" altLang="zh-CN" b="1" dirty="0" smtClean="0">
                <a:solidFill>
                  <a:srgbClr val="002060"/>
                </a:solidFill>
              </a:rPr>
            </a:b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4.14</a:t>
            </a:r>
            <a:r>
              <a:rPr lang="en-US" altLang="zh-CN" sz="28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『</a:t>
            </a:r>
            <a:r>
              <a:rPr lang="zh-TW" altLang="en-US" sz="2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其實明天如何，你們還不知道</a:t>
            </a:r>
            <a:r>
              <a:rPr lang="zh-CN" altLang="en-US" sz="2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。</a:t>
            </a:r>
            <a:r>
              <a:rPr lang="zh-TW" altLang="en-US" sz="2800" b="1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你們的生命是什麼呢？你們原來是一片雲霧，出現少時就不見了</a:t>
            </a:r>
            <a:r>
              <a:rPr lang="en-US" altLang="zh-CN" sz="2800" b="1" dirty="0" smtClean="0">
                <a:solidFill>
                  <a:schemeClr val="accent4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  <a:r>
              <a:rPr lang="zh-CN" altLang="en-US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人需要認識自己</a:t>
            </a:r>
            <a:endParaRPr lang="en-US" altLang="zh-CN" b="1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三難：</a:t>
            </a:r>
            <a:r>
              <a:rPr lang="zh-CN" altLang="en-US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認</a:t>
            </a:r>
            <a:r>
              <a:rPr lang="zh-CN" altLang="en-US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識</a:t>
            </a:r>
            <a:r>
              <a:rPr lang="zh-CN" altLang="en-US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自己   改變自己   戰</a:t>
            </a:r>
            <a:r>
              <a:rPr lang="zh-CN" altLang="en-US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勝自</a:t>
            </a:r>
            <a:r>
              <a:rPr lang="zh-CN" altLang="en-US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己</a:t>
            </a:r>
            <a:endParaRPr lang="en-US" altLang="zh-CN" dirty="0" smtClean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altLang="zh-CN" sz="2800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箴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27.1『</a:t>
            </a:r>
            <a:r>
              <a:rPr lang="zh-CN" altLang="en-US" sz="2800" dirty="0" smtClean="0">
                <a:solidFill>
                  <a:srgbClr val="00B05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不要為明日自誇，因為一日要生何事，你尚且不能知道</a:t>
            </a:r>
            <a:r>
              <a:rPr lang="en-US" altLang="zh-CN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』</a:t>
            </a:r>
            <a:r>
              <a:rPr lang="zh-CN" altLang="en-US" sz="28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。</a:t>
            </a:r>
            <a:endParaRPr lang="en-US" sz="28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206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1468</Words>
  <Application>Microsoft Office PowerPoint</Application>
  <PresentationFormat>On-screen Show (4:3)</PresentationFormat>
  <Paragraphs>117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《計劃！》</vt:lpstr>
      <vt:lpstr>《計劃》</vt:lpstr>
      <vt:lpstr>《計劃！》 4.13 『嗐！你們有話說：今天明天我們要往某城裡去，在那裡住一年，做買賣得利』</vt:lpstr>
      <vt:lpstr>《計劃！》 4.13 『嗐！你們有話說：今天明天我們要往某城裡去，在那裡住一年，做買賣得利』</vt:lpstr>
      <vt:lpstr>《計劃！》 4.13 『嗐！你們有話說：今天明天我們要往某城裡去，在那裡住一年，做買賣得利』</vt:lpstr>
      <vt:lpstr>《計劃！》 4.13 『嗐！你們有話說：今天明天我們要往某城裡去，在那裡住一年，做買賣得利』</vt:lpstr>
      <vt:lpstr>《計劃！》 4.13 『嗐！你們有話說：今天明天我們要往某城裡去，在那裡住一年，做買賣得利』</vt:lpstr>
      <vt:lpstr>PowerPoint Presentation</vt:lpstr>
      <vt:lpstr>《計劃！》 4.14『其實明天如何，你們還不知道。你們的生命是什麼呢？你們原來是一片雲霧，出現少時就不見了』</vt:lpstr>
      <vt:lpstr>PowerPoint Presentation</vt:lpstr>
      <vt:lpstr>《計劃！》 4.14『其實明天如何，你們還不知道。你們的生命是什麼呢？你們原來是一片雲霧，出現少時就不見了』</vt:lpstr>
      <vt:lpstr>《計劃！》 4.14『其實明天如何，你們還不知道。你們的生命是什麼呢？你們原來是一片雲霧，出現少時就不見了』</vt:lpstr>
      <vt:lpstr>《計劃！》 4.14『其實明天如何，你們還不知道。你們的生命是什麼呢？你們原來是一片雲霧，出現少時就不見了』</vt:lpstr>
      <vt:lpstr>蜉蝣---朝生暮死</vt:lpstr>
      <vt:lpstr>《計劃！》 4.14『其實明天如何，你們還不知道。你們的生命是什麼呢？你們原來是一片雲霧，出現少時就不見了』</vt:lpstr>
      <vt:lpstr>《計劃！》 4.15『你們只當說：主若願意，我們就可以活著，也可以做這事，或做那事。』</vt:lpstr>
      <vt:lpstr>《計劃！》 4.15『你們只當說：主若願意，我們就可以活著，也可以做這事，或做那事。』</vt:lpstr>
      <vt:lpstr>《計劃！》 4.15『你們只當說：主若願意，我們就可以活著，也可以做這事，或做那事。』</vt:lpstr>
      <vt:lpstr>PowerPoint Presentation</vt:lpstr>
      <vt:lpstr>《計劃！》 4.16『現今你們竟以張狂誇口；凡這樣誇口都是惡的』</vt:lpstr>
      <vt:lpstr>《計劃！》 4.17. 『人若知道行善，卻不去行，這就是他的罪了』</vt:lpstr>
      <vt:lpstr>《計劃！》 4.17. 『人若知道行善，卻不去行，這就是他的罪了』</vt:lpstr>
      <vt:lpstr>《計劃！》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《計劃！》</dc:title>
  <dc:creator>GANGXU</dc:creator>
  <cp:lastModifiedBy>GANGXU</cp:lastModifiedBy>
  <cp:revision>109</cp:revision>
  <dcterms:created xsi:type="dcterms:W3CDTF">2014-12-26T21:27:00Z</dcterms:created>
  <dcterms:modified xsi:type="dcterms:W3CDTF">2014-12-28T06:58:17Z</dcterms:modified>
</cp:coreProperties>
</file>